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2"/>
  </p:notesMasterIdLst>
  <p:sldIdLst>
    <p:sldId id="258" r:id="rId2"/>
    <p:sldId id="321" r:id="rId3"/>
    <p:sldId id="294" r:id="rId4"/>
    <p:sldId id="355" r:id="rId5"/>
    <p:sldId id="351" r:id="rId6"/>
    <p:sldId id="356" r:id="rId7"/>
    <p:sldId id="302" r:id="rId8"/>
    <p:sldId id="357" r:id="rId9"/>
    <p:sldId id="352" r:id="rId10"/>
    <p:sldId id="363" r:id="rId11"/>
    <p:sldId id="368" r:id="rId12"/>
    <p:sldId id="372" r:id="rId13"/>
    <p:sldId id="373" r:id="rId14"/>
    <p:sldId id="375" r:id="rId15"/>
    <p:sldId id="376" r:id="rId16"/>
    <p:sldId id="377" r:id="rId17"/>
    <p:sldId id="386" r:id="rId18"/>
    <p:sldId id="387" r:id="rId19"/>
    <p:sldId id="388" r:id="rId20"/>
    <p:sldId id="389" r:id="rId21"/>
    <p:sldId id="390" r:id="rId22"/>
    <p:sldId id="391" r:id="rId23"/>
    <p:sldId id="392" r:id="rId24"/>
    <p:sldId id="360" r:id="rId25"/>
    <p:sldId id="393" r:id="rId26"/>
    <p:sldId id="364" r:id="rId27"/>
    <p:sldId id="394" r:id="rId28"/>
    <p:sldId id="361" r:id="rId29"/>
    <p:sldId id="366" r:id="rId30"/>
    <p:sldId id="365" r:id="rId31"/>
    <p:sldId id="367" r:id="rId32"/>
    <p:sldId id="395" r:id="rId33"/>
    <p:sldId id="369" r:id="rId34"/>
    <p:sldId id="370" r:id="rId35"/>
    <p:sldId id="371" r:id="rId36"/>
    <p:sldId id="396" r:id="rId37"/>
    <p:sldId id="350" r:id="rId38"/>
    <p:sldId id="319" r:id="rId39"/>
    <p:sldId id="348" r:id="rId40"/>
    <p:sldId id="349" r:id="rId41"/>
    <p:sldId id="397" r:id="rId42"/>
    <p:sldId id="398" r:id="rId43"/>
    <p:sldId id="362" r:id="rId44"/>
    <p:sldId id="399" r:id="rId45"/>
    <p:sldId id="400" r:id="rId46"/>
    <p:sldId id="401" r:id="rId47"/>
    <p:sldId id="402" r:id="rId48"/>
    <p:sldId id="403" r:id="rId49"/>
    <p:sldId id="404" r:id="rId50"/>
    <p:sldId id="405" r:id="rId51"/>
    <p:sldId id="406" r:id="rId52"/>
    <p:sldId id="407" r:id="rId53"/>
    <p:sldId id="408" r:id="rId54"/>
    <p:sldId id="409" r:id="rId55"/>
    <p:sldId id="378" r:id="rId56"/>
    <p:sldId id="379" r:id="rId57"/>
    <p:sldId id="382" r:id="rId58"/>
    <p:sldId id="410" r:id="rId59"/>
    <p:sldId id="411" r:id="rId60"/>
    <p:sldId id="412" r:id="rId61"/>
    <p:sldId id="380" r:id="rId62"/>
    <p:sldId id="413" r:id="rId63"/>
    <p:sldId id="381" r:id="rId64"/>
    <p:sldId id="414" r:id="rId65"/>
    <p:sldId id="415" r:id="rId66"/>
    <p:sldId id="416" r:id="rId67"/>
    <p:sldId id="417" r:id="rId68"/>
    <p:sldId id="418" r:id="rId69"/>
    <p:sldId id="419" r:id="rId70"/>
    <p:sldId id="420" r:id="rId71"/>
    <p:sldId id="421" r:id="rId72"/>
    <p:sldId id="383" r:id="rId73"/>
    <p:sldId id="384" r:id="rId74"/>
    <p:sldId id="422" r:id="rId75"/>
    <p:sldId id="385" r:id="rId76"/>
    <p:sldId id="423" r:id="rId77"/>
    <p:sldId id="424" r:id="rId78"/>
    <p:sldId id="425" r:id="rId79"/>
    <p:sldId id="426" r:id="rId80"/>
    <p:sldId id="427" r:id="rId81"/>
    <p:sldId id="428" r:id="rId82"/>
    <p:sldId id="429" r:id="rId83"/>
    <p:sldId id="430" r:id="rId84"/>
    <p:sldId id="431" r:id="rId85"/>
    <p:sldId id="432" r:id="rId86"/>
    <p:sldId id="433" r:id="rId87"/>
    <p:sldId id="434" r:id="rId88"/>
    <p:sldId id="435" r:id="rId89"/>
    <p:sldId id="436" r:id="rId90"/>
    <p:sldId id="437" r:id="rId91"/>
    <p:sldId id="438" r:id="rId92"/>
    <p:sldId id="439" r:id="rId93"/>
    <p:sldId id="440" r:id="rId94"/>
    <p:sldId id="441" r:id="rId95"/>
    <p:sldId id="442" r:id="rId96"/>
    <p:sldId id="443" r:id="rId97"/>
    <p:sldId id="444" r:id="rId98"/>
    <p:sldId id="445" r:id="rId99"/>
    <p:sldId id="446" r:id="rId100"/>
    <p:sldId id="447" r:id="rId10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517666-D8C5-43E0-802C-6516998FC715}" v="1" dt="2023-10-10T14:04:38.8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79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4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microsoft.com/office/2016/11/relationships/changesInfo" Target="changesInfos/changesInfo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108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well, Jeff" userId="347a8364-a260-472c-9a05-6aa8e514d40f" providerId="ADAL" clId="{63517666-D8C5-43E0-802C-6516998FC715}"/>
    <pc:docChg chg="addSld delSld modSld">
      <pc:chgData name="Maxwell, Jeff" userId="347a8364-a260-472c-9a05-6aa8e514d40f" providerId="ADAL" clId="{63517666-D8C5-43E0-802C-6516998FC715}" dt="2023-10-10T14:04:48.439" v="2" actId="47"/>
      <pc:docMkLst>
        <pc:docMk/>
      </pc:docMkLst>
      <pc:sldChg chg="add">
        <pc:chgData name="Maxwell, Jeff" userId="347a8364-a260-472c-9a05-6aa8e514d40f" providerId="ADAL" clId="{63517666-D8C5-43E0-802C-6516998FC715}" dt="2023-10-10T14:04:38.805" v="0"/>
        <pc:sldMkLst>
          <pc:docMk/>
          <pc:sldMk cId="3387730386" sldId="296"/>
        </pc:sldMkLst>
      </pc:sldChg>
      <pc:sldChg chg="add">
        <pc:chgData name="Maxwell, Jeff" userId="347a8364-a260-472c-9a05-6aa8e514d40f" providerId="ADAL" clId="{63517666-D8C5-43E0-802C-6516998FC715}" dt="2023-10-10T14:04:38.805" v="0"/>
        <pc:sldMkLst>
          <pc:docMk/>
          <pc:sldMk cId="2029209680" sldId="301"/>
        </pc:sldMkLst>
      </pc:sldChg>
      <pc:sldChg chg="add">
        <pc:chgData name="Maxwell, Jeff" userId="347a8364-a260-472c-9a05-6aa8e514d40f" providerId="ADAL" clId="{63517666-D8C5-43E0-802C-6516998FC715}" dt="2023-10-10T14:04:38.805" v="0"/>
        <pc:sldMkLst>
          <pc:docMk/>
          <pc:sldMk cId="1667931958" sldId="324"/>
        </pc:sldMkLst>
      </pc:sldChg>
      <pc:sldChg chg="del">
        <pc:chgData name="Maxwell, Jeff" userId="347a8364-a260-472c-9a05-6aa8e514d40f" providerId="ADAL" clId="{63517666-D8C5-43E0-802C-6516998FC715}" dt="2023-10-10T14:04:46.971" v="1" actId="47"/>
        <pc:sldMkLst>
          <pc:docMk/>
          <pc:sldMk cId="2907232843" sldId="352"/>
        </pc:sldMkLst>
      </pc:sldChg>
      <pc:sldChg chg="del">
        <pc:chgData name="Maxwell, Jeff" userId="347a8364-a260-472c-9a05-6aa8e514d40f" providerId="ADAL" clId="{63517666-D8C5-43E0-802C-6516998FC715}" dt="2023-10-10T14:04:48.439" v="2" actId="47"/>
        <pc:sldMkLst>
          <pc:docMk/>
          <pc:sldMk cId="2457854312" sldId="357"/>
        </pc:sldMkLst>
      </pc:sldChg>
      <pc:sldChg chg="add">
        <pc:chgData name="Maxwell, Jeff" userId="347a8364-a260-472c-9a05-6aa8e514d40f" providerId="ADAL" clId="{63517666-D8C5-43E0-802C-6516998FC715}" dt="2023-10-10T14:04:38.805" v="0"/>
        <pc:sldMkLst>
          <pc:docMk/>
          <pc:sldMk cId="1557861289" sldId="360"/>
        </pc:sldMkLst>
      </pc:sldChg>
      <pc:sldChg chg="add">
        <pc:chgData name="Maxwell, Jeff" userId="347a8364-a260-472c-9a05-6aa8e514d40f" providerId="ADAL" clId="{63517666-D8C5-43E0-802C-6516998FC715}" dt="2023-10-10T14:04:38.805" v="0"/>
        <pc:sldMkLst>
          <pc:docMk/>
          <pc:sldMk cId="1531996030" sldId="361"/>
        </pc:sldMkLst>
      </pc:sldChg>
    </pc:docChg>
  </pc:docChgLst>
  <pc:docChgLst>
    <pc:chgData name="Jeff Maxwell" userId="e4d4716cb6eaacc6" providerId="LiveId" clId="{5F8EDF28-5CF2-4054-B9C3-927B90DE3F9E}"/>
    <pc:docChg chg="undo custSel addSld delSld modSld">
      <pc:chgData name="Jeff Maxwell" userId="e4d4716cb6eaacc6" providerId="LiveId" clId="{5F8EDF28-5CF2-4054-B9C3-927B90DE3F9E}" dt="2022-02-15T04:41:55.210" v="212" actId="207"/>
      <pc:docMkLst>
        <pc:docMk/>
      </pc:docMkLst>
      <pc:sldChg chg="modSp mod">
        <pc:chgData name="Jeff Maxwell" userId="e4d4716cb6eaacc6" providerId="LiveId" clId="{5F8EDF28-5CF2-4054-B9C3-927B90DE3F9E}" dt="2022-02-15T04:28:15.588" v="21" actId="20577"/>
        <pc:sldMkLst>
          <pc:docMk/>
          <pc:sldMk cId="3313764263" sldId="258"/>
        </pc:sldMkLst>
        <pc:spChg chg="mod">
          <ac:chgData name="Jeff Maxwell" userId="e4d4716cb6eaacc6" providerId="LiveId" clId="{5F8EDF28-5CF2-4054-B9C3-927B90DE3F9E}" dt="2022-02-15T04:28:15.588" v="21" actId="20577"/>
          <ac:spMkLst>
            <pc:docMk/>
            <pc:sldMk cId="3313764263" sldId="258"/>
            <ac:spMk id="2" creationId="{D2F2A187-919A-4B24-AB34-DAD9B7A925C6}"/>
          </ac:spMkLst>
        </pc:spChg>
      </pc:sldChg>
      <pc:sldChg chg="del">
        <pc:chgData name="Jeff Maxwell" userId="e4d4716cb6eaacc6" providerId="LiveId" clId="{5F8EDF28-5CF2-4054-B9C3-927B90DE3F9E}" dt="2022-02-15T04:28:25.428" v="22" actId="47"/>
        <pc:sldMkLst>
          <pc:docMk/>
          <pc:sldMk cId="0" sldId="286"/>
        </pc:sldMkLst>
      </pc:sldChg>
      <pc:sldChg chg="modSp add mod">
        <pc:chgData name="Jeff Maxwell" userId="e4d4716cb6eaacc6" providerId="LiveId" clId="{5F8EDF28-5CF2-4054-B9C3-927B90DE3F9E}" dt="2022-02-15T04:38:03.322" v="138" actId="27636"/>
        <pc:sldMkLst>
          <pc:docMk/>
          <pc:sldMk cId="0" sldId="287"/>
        </pc:sldMkLst>
        <pc:spChg chg="mod">
          <ac:chgData name="Jeff Maxwell" userId="e4d4716cb6eaacc6" providerId="LiveId" clId="{5F8EDF28-5CF2-4054-B9C3-927B90DE3F9E}" dt="2022-02-15T04:37:53.294" v="130" actId="113"/>
          <ac:spMkLst>
            <pc:docMk/>
            <pc:sldMk cId="0" sldId="287"/>
            <ac:spMk id="27651" creationId="{A3ED5B0C-FB89-46A4-B2A7-CAB8425DED5E}"/>
          </ac:spMkLst>
        </pc:spChg>
        <pc:spChg chg="mod">
          <ac:chgData name="Jeff Maxwell" userId="e4d4716cb6eaacc6" providerId="LiveId" clId="{5F8EDF28-5CF2-4054-B9C3-927B90DE3F9E}" dt="2022-02-15T04:38:03.322" v="138" actId="27636"/>
          <ac:spMkLst>
            <pc:docMk/>
            <pc:sldMk cId="0" sldId="287"/>
            <ac:spMk id="27652" creationId="{55520371-7989-4F02-8148-67873BC2F2A9}"/>
          </ac:spMkLst>
        </pc:spChg>
      </pc:sldChg>
      <pc:sldChg chg="modSp add mod">
        <pc:chgData name="Jeff Maxwell" userId="e4d4716cb6eaacc6" providerId="LiveId" clId="{5F8EDF28-5CF2-4054-B9C3-927B90DE3F9E}" dt="2022-02-15T04:41:04.126" v="192" actId="1076"/>
        <pc:sldMkLst>
          <pc:docMk/>
          <pc:sldMk cId="0" sldId="288"/>
        </pc:sldMkLst>
        <pc:spChg chg="mod">
          <ac:chgData name="Jeff Maxwell" userId="e4d4716cb6eaacc6" providerId="LiveId" clId="{5F8EDF28-5CF2-4054-B9C3-927B90DE3F9E}" dt="2022-02-15T04:40:39.412" v="185" actId="207"/>
          <ac:spMkLst>
            <pc:docMk/>
            <pc:sldMk cId="0" sldId="288"/>
            <ac:spMk id="39939" creationId="{3E415B6F-6757-496A-A0EC-63341E2B2D89}"/>
          </ac:spMkLst>
        </pc:spChg>
        <pc:spChg chg="mod">
          <ac:chgData name="Jeff Maxwell" userId="e4d4716cb6eaacc6" providerId="LiveId" clId="{5F8EDF28-5CF2-4054-B9C3-927B90DE3F9E}" dt="2022-02-15T04:40:56.432" v="190" actId="207"/>
          <ac:spMkLst>
            <pc:docMk/>
            <pc:sldMk cId="0" sldId="288"/>
            <ac:spMk id="39940" creationId="{17579492-4ADC-4378-B3E3-70A0F386C7F5}"/>
          </ac:spMkLst>
        </pc:spChg>
        <pc:picChg chg="mod">
          <ac:chgData name="Jeff Maxwell" userId="e4d4716cb6eaacc6" providerId="LiveId" clId="{5F8EDF28-5CF2-4054-B9C3-927B90DE3F9E}" dt="2022-02-15T04:41:00.602" v="191" actId="1076"/>
          <ac:picMkLst>
            <pc:docMk/>
            <pc:sldMk cId="0" sldId="288"/>
            <ac:picMk id="39941" creationId="{BBB150EB-0314-4A86-96DB-C9C436017E75}"/>
          </ac:picMkLst>
        </pc:picChg>
        <pc:picChg chg="mod">
          <ac:chgData name="Jeff Maxwell" userId="e4d4716cb6eaacc6" providerId="LiveId" clId="{5F8EDF28-5CF2-4054-B9C3-927B90DE3F9E}" dt="2022-02-15T04:41:04.126" v="192" actId="1076"/>
          <ac:picMkLst>
            <pc:docMk/>
            <pc:sldMk cId="0" sldId="288"/>
            <ac:picMk id="39942" creationId="{26521459-2DBB-4E49-A041-8CA2B6329D08}"/>
          </ac:picMkLst>
        </pc:picChg>
      </pc:sldChg>
      <pc:sldChg chg="modSp add del mod">
        <pc:chgData name="Jeff Maxwell" userId="e4d4716cb6eaacc6" providerId="LiveId" clId="{5F8EDF28-5CF2-4054-B9C3-927B90DE3F9E}" dt="2022-02-15T04:30:03.989" v="48" actId="1076"/>
        <pc:sldMkLst>
          <pc:docMk/>
          <pc:sldMk cId="0" sldId="291"/>
        </pc:sldMkLst>
        <pc:spChg chg="mod">
          <ac:chgData name="Jeff Maxwell" userId="e4d4716cb6eaacc6" providerId="LiveId" clId="{5F8EDF28-5CF2-4054-B9C3-927B90DE3F9E}" dt="2022-02-15T04:29:46.663" v="42" actId="207"/>
          <ac:spMkLst>
            <pc:docMk/>
            <pc:sldMk cId="0" sldId="291"/>
            <ac:spMk id="8195" creationId="{B82FC066-5619-4AE1-8DD8-B23D1F159632}"/>
          </ac:spMkLst>
        </pc:spChg>
        <pc:spChg chg="mod">
          <ac:chgData name="Jeff Maxwell" userId="e4d4716cb6eaacc6" providerId="LiveId" clId="{5F8EDF28-5CF2-4054-B9C3-927B90DE3F9E}" dt="2022-02-15T04:29:52.548" v="47" actId="27636"/>
          <ac:spMkLst>
            <pc:docMk/>
            <pc:sldMk cId="0" sldId="291"/>
            <ac:spMk id="8196" creationId="{B1FDE477-3F0E-4294-82B5-0D3F02806288}"/>
          </ac:spMkLst>
        </pc:spChg>
        <pc:picChg chg="mod">
          <ac:chgData name="Jeff Maxwell" userId="e4d4716cb6eaacc6" providerId="LiveId" clId="{5F8EDF28-5CF2-4054-B9C3-927B90DE3F9E}" dt="2022-02-15T04:30:03.989" v="48" actId="1076"/>
          <ac:picMkLst>
            <pc:docMk/>
            <pc:sldMk cId="0" sldId="291"/>
            <ac:picMk id="8197" creationId="{317286F8-37F4-444F-906A-C764FBC80991}"/>
          </ac:picMkLst>
        </pc:picChg>
      </pc:sldChg>
      <pc:sldChg chg="modSp add del mod">
        <pc:chgData name="Jeff Maxwell" userId="e4d4716cb6eaacc6" providerId="LiveId" clId="{5F8EDF28-5CF2-4054-B9C3-927B90DE3F9E}" dt="2022-02-15T04:31:30.341" v="76" actId="207"/>
        <pc:sldMkLst>
          <pc:docMk/>
          <pc:sldMk cId="0" sldId="292"/>
        </pc:sldMkLst>
        <pc:spChg chg="mod">
          <ac:chgData name="Jeff Maxwell" userId="e4d4716cb6eaacc6" providerId="LiveId" clId="{5F8EDF28-5CF2-4054-B9C3-927B90DE3F9E}" dt="2022-02-15T04:31:30.341" v="76" actId="207"/>
          <ac:spMkLst>
            <pc:docMk/>
            <pc:sldMk cId="0" sldId="292"/>
            <ac:spMk id="12290" creationId="{D88D76BB-196D-48D5-BF31-6615A4057BA1}"/>
          </ac:spMkLst>
        </pc:spChg>
        <pc:spChg chg="mod">
          <ac:chgData name="Jeff Maxwell" userId="e4d4716cb6eaacc6" providerId="LiveId" clId="{5F8EDF28-5CF2-4054-B9C3-927B90DE3F9E}" dt="2022-02-15T04:31:04.052" v="66" actId="403"/>
          <ac:spMkLst>
            <pc:docMk/>
            <pc:sldMk cId="0" sldId="292"/>
            <ac:spMk id="13315" creationId="{A9A1A17A-CE65-4A1A-9399-43B0FFE04760}"/>
          </ac:spMkLst>
        </pc:spChg>
        <pc:picChg chg="mod">
          <ac:chgData name="Jeff Maxwell" userId="e4d4716cb6eaacc6" providerId="LiveId" clId="{5F8EDF28-5CF2-4054-B9C3-927B90DE3F9E}" dt="2022-02-15T04:31:10.527" v="68" actId="1076"/>
          <ac:picMkLst>
            <pc:docMk/>
            <pc:sldMk cId="0" sldId="292"/>
            <ac:picMk id="12293" creationId="{11070F99-532F-4301-A7FA-3F0F30D8478B}"/>
          </ac:picMkLst>
        </pc:picChg>
        <pc:picChg chg="mod">
          <ac:chgData name="Jeff Maxwell" userId="e4d4716cb6eaacc6" providerId="LiveId" clId="{5F8EDF28-5CF2-4054-B9C3-927B90DE3F9E}" dt="2022-02-15T04:31:21.492" v="71" actId="1076"/>
          <ac:picMkLst>
            <pc:docMk/>
            <pc:sldMk cId="0" sldId="292"/>
            <ac:picMk id="12294" creationId="{9FC0B29D-89B6-4D1B-9AD1-BF8168645D4E}"/>
          </ac:picMkLst>
        </pc:picChg>
      </pc:sldChg>
      <pc:sldChg chg="modSp add del mod">
        <pc:chgData name="Jeff Maxwell" userId="e4d4716cb6eaacc6" providerId="LiveId" clId="{5F8EDF28-5CF2-4054-B9C3-927B90DE3F9E}" dt="2022-02-15T04:29:21.199" v="32" actId="6549"/>
        <pc:sldMkLst>
          <pc:docMk/>
          <pc:sldMk cId="0" sldId="294"/>
        </pc:sldMkLst>
        <pc:spChg chg="mod">
          <ac:chgData name="Jeff Maxwell" userId="e4d4716cb6eaacc6" providerId="LiveId" clId="{5F8EDF28-5CF2-4054-B9C3-927B90DE3F9E}" dt="2022-02-15T04:29:10.090" v="27" actId="113"/>
          <ac:spMkLst>
            <pc:docMk/>
            <pc:sldMk cId="0" sldId="294"/>
            <ac:spMk id="6147" creationId="{5164F35A-F3E7-4D86-80EB-EA5924758245}"/>
          </ac:spMkLst>
        </pc:spChg>
        <pc:spChg chg="mod">
          <ac:chgData name="Jeff Maxwell" userId="e4d4716cb6eaacc6" providerId="LiveId" clId="{5F8EDF28-5CF2-4054-B9C3-927B90DE3F9E}" dt="2022-02-15T04:29:21.199" v="32" actId="6549"/>
          <ac:spMkLst>
            <pc:docMk/>
            <pc:sldMk cId="0" sldId="294"/>
            <ac:spMk id="6148" creationId="{DA6D3B0B-E6F4-4CA3-815A-CB6F227A0F4E}"/>
          </ac:spMkLst>
        </pc:spChg>
      </pc:sldChg>
      <pc:sldChg chg="del">
        <pc:chgData name="Jeff Maxwell" userId="e4d4716cb6eaacc6" providerId="LiveId" clId="{5F8EDF28-5CF2-4054-B9C3-927B90DE3F9E}" dt="2022-02-15T04:28:25.428" v="22" actId="47"/>
        <pc:sldMkLst>
          <pc:docMk/>
          <pc:sldMk cId="0" sldId="295"/>
        </pc:sldMkLst>
      </pc:sldChg>
      <pc:sldChg chg="del">
        <pc:chgData name="Jeff Maxwell" userId="e4d4716cb6eaacc6" providerId="LiveId" clId="{5F8EDF28-5CF2-4054-B9C3-927B90DE3F9E}" dt="2022-02-15T04:28:25.428" v="22" actId="47"/>
        <pc:sldMkLst>
          <pc:docMk/>
          <pc:sldMk cId="3387730386" sldId="296"/>
        </pc:sldMkLst>
      </pc:sldChg>
      <pc:sldChg chg="del">
        <pc:chgData name="Jeff Maxwell" userId="e4d4716cb6eaacc6" providerId="LiveId" clId="{5F8EDF28-5CF2-4054-B9C3-927B90DE3F9E}" dt="2022-02-15T04:28:25.428" v="22" actId="47"/>
        <pc:sldMkLst>
          <pc:docMk/>
          <pc:sldMk cId="0" sldId="297"/>
        </pc:sldMkLst>
      </pc:sldChg>
      <pc:sldChg chg="modSp add del mod">
        <pc:chgData name="Jeff Maxwell" userId="e4d4716cb6eaacc6" providerId="LiveId" clId="{5F8EDF28-5CF2-4054-B9C3-927B90DE3F9E}" dt="2022-02-15T04:41:31.619" v="206" actId="20577"/>
        <pc:sldMkLst>
          <pc:docMk/>
          <pc:sldMk cId="0" sldId="298"/>
        </pc:sldMkLst>
        <pc:spChg chg="mod">
          <ac:chgData name="Jeff Maxwell" userId="e4d4716cb6eaacc6" providerId="LiveId" clId="{5F8EDF28-5CF2-4054-B9C3-927B90DE3F9E}" dt="2022-02-15T04:41:24.638" v="201" actId="113"/>
          <ac:spMkLst>
            <pc:docMk/>
            <pc:sldMk cId="0" sldId="298"/>
            <ac:spMk id="44035" creationId="{9DCCFE45-4A8B-4638-9C5B-4E21937813F0}"/>
          </ac:spMkLst>
        </pc:spChg>
        <pc:spChg chg="mod">
          <ac:chgData name="Jeff Maxwell" userId="e4d4716cb6eaacc6" providerId="LiveId" clId="{5F8EDF28-5CF2-4054-B9C3-927B90DE3F9E}" dt="2022-02-15T04:41:31.619" v="206" actId="20577"/>
          <ac:spMkLst>
            <pc:docMk/>
            <pc:sldMk cId="0" sldId="298"/>
            <ac:spMk id="44036" creationId="{50F28590-A0A0-4EA3-81E6-F81814EA2A04}"/>
          </ac:spMkLst>
        </pc:spChg>
      </pc:sldChg>
      <pc:sldChg chg="del">
        <pc:chgData name="Jeff Maxwell" userId="e4d4716cb6eaacc6" providerId="LiveId" clId="{5F8EDF28-5CF2-4054-B9C3-927B90DE3F9E}" dt="2022-02-15T04:28:25.428" v="22" actId="47"/>
        <pc:sldMkLst>
          <pc:docMk/>
          <pc:sldMk cId="0" sldId="299"/>
        </pc:sldMkLst>
      </pc:sldChg>
      <pc:sldChg chg="del">
        <pc:chgData name="Jeff Maxwell" userId="e4d4716cb6eaacc6" providerId="LiveId" clId="{5F8EDF28-5CF2-4054-B9C3-927B90DE3F9E}" dt="2022-02-15T04:28:25.428" v="22" actId="47"/>
        <pc:sldMkLst>
          <pc:docMk/>
          <pc:sldMk cId="0" sldId="319"/>
        </pc:sldMkLst>
      </pc:sldChg>
      <pc:sldChg chg="del">
        <pc:chgData name="Jeff Maxwell" userId="e4d4716cb6eaacc6" providerId="LiveId" clId="{5F8EDF28-5CF2-4054-B9C3-927B90DE3F9E}" dt="2022-02-15T04:28:25.428" v="22" actId="47"/>
        <pc:sldMkLst>
          <pc:docMk/>
          <pc:sldMk cId="0" sldId="321"/>
        </pc:sldMkLst>
      </pc:sldChg>
      <pc:sldChg chg="modSp add del mod">
        <pc:chgData name="Jeff Maxwell" userId="e4d4716cb6eaacc6" providerId="LiveId" clId="{5F8EDF28-5CF2-4054-B9C3-927B90DE3F9E}" dt="2022-02-15T04:33:02.503" v="92" actId="207"/>
        <pc:sldMkLst>
          <pc:docMk/>
          <pc:sldMk cId="0" sldId="322"/>
        </pc:sldMkLst>
        <pc:spChg chg="mod">
          <ac:chgData name="Jeff Maxwell" userId="e4d4716cb6eaacc6" providerId="LiveId" clId="{5F8EDF28-5CF2-4054-B9C3-927B90DE3F9E}" dt="2022-02-15T04:32:49.575" v="88" actId="207"/>
          <ac:spMkLst>
            <pc:docMk/>
            <pc:sldMk cId="0" sldId="322"/>
            <ac:spMk id="6" creationId="{A7A50019-7DE9-400F-B454-D3E3A96ECB84}"/>
          </ac:spMkLst>
        </pc:spChg>
        <pc:spChg chg="mod">
          <ac:chgData name="Jeff Maxwell" userId="e4d4716cb6eaacc6" providerId="LiveId" clId="{5F8EDF28-5CF2-4054-B9C3-927B90DE3F9E}" dt="2022-02-15T04:33:02.503" v="92" actId="207"/>
          <ac:spMkLst>
            <pc:docMk/>
            <pc:sldMk cId="0" sldId="322"/>
            <ac:spMk id="16386" creationId="{262E2A9B-1FA1-4C98-BFB2-0554FCD7897F}"/>
          </ac:spMkLst>
        </pc:spChg>
        <pc:spChg chg="mod">
          <ac:chgData name="Jeff Maxwell" userId="e4d4716cb6eaacc6" providerId="LiveId" clId="{5F8EDF28-5CF2-4054-B9C3-927B90DE3F9E}" dt="2022-02-15T04:32:55.056" v="90" actId="403"/>
          <ac:spMkLst>
            <pc:docMk/>
            <pc:sldMk cId="0" sldId="322"/>
            <ac:spMk id="16387" creationId="{1F2412D4-4035-4041-A918-7819ED425514}"/>
          </ac:spMkLst>
        </pc:spChg>
      </pc:sldChg>
      <pc:sldChg chg="modSp add del mod">
        <pc:chgData name="Jeff Maxwell" userId="e4d4716cb6eaacc6" providerId="LiveId" clId="{5F8EDF28-5CF2-4054-B9C3-927B90DE3F9E}" dt="2022-02-15T04:35:27.844" v="113" actId="403"/>
        <pc:sldMkLst>
          <pc:docMk/>
          <pc:sldMk cId="0" sldId="323"/>
        </pc:sldMkLst>
        <pc:spChg chg="mod">
          <ac:chgData name="Jeff Maxwell" userId="e4d4716cb6eaacc6" providerId="LiveId" clId="{5F8EDF28-5CF2-4054-B9C3-927B90DE3F9E}" dt="2022-02-15T04:35:24.480" v="111" actId="113"/>
          <ac:spMkLst>
            <pc:docMk/>
            <pc:sldMk cId="0" sldId="323"/>
            <ac:spMk id="21507" creationId="{519667FB-5C84-46C9-B942-E1628B2C9AE7}"/>
          </ac:spMkLst>
        </pc:spChg>
        <pc:spChg chg="mod">
          <ac:chgData name="Jeff Maxwell" userId="e4d4716cb6eaacc6" providerId="LiveId" clId="{5F8EDF28-5CF2-4054-B9C3-927B90DE3F9E}" dt="2022-02-15T04:35:27.844" v="113" actId="403"/>
          <ac:spMkLst>
            <pc:docMk/>
            <pc:sldMk cId="0" sldId="323"/>
            <ac:spMk id="21508" creationId="{8212BE67-B391-4E9D-A621-DDA16C9DDA4F}"/>
          </ac:spMkLst>
        </pc:spChg>
      </pc:sldChg>
      <pc:sldChg chg="modSp add mod">
        <pc:chgData name="Jeff Maxwell" userId="e4d4716cb6eaacc6" providerId="LiveId" clId="{5F8EDF28-5CF2-4054-B9C3-927B90DE3F9E}" dt="2022-02-15T04:35:43.129" v="117" actId="403"/>
        <pc:sldMkLst>
          <pc:docMk/>
          <pc:sldMk cId="1667931958" sldId="324"/>
        </pc:sldMkLst>
        <pc:spChg chg="mod">
          <ac:chgData name="Jeff Maxwell" userId="e4d4716cb6eaacc6" providerId="LiveId" clId="{5F8EDF28-5CF2-4054-B9C3-927B90DE3F9E}" dt="2022-02-15T04:35:39.728" v="115" actId="113"/>
          <ac:spMkLst>
            <pc:docMk/>
            <pc:sldMk cId="1667931958" sldId="324"/>
            <ac:spMk id="23555" creationId="{0E3B8FA5-B66F-4EEE-B820-A41A61AAC6FA}"/>
          </ac:spMkLst>
        </pc:spChg>
        <pc:spChg chg="mod">
          <ac:chgData name="Jeff Maxwell" userId="e4d4716cb6eaacc6" providerId="LiveId" clId="{5F8EDF28-5CF2-4054-B9C3-927B90DE3F9E}" dt="2022-02-15T04:35:43.129" v="117" actId="403"/>
          <ac:spMkLst>
            <pc:docMk/>
            <pc:sldMk cId="1667931958" sldId="324"/>
            <ac:spMk id="23556" creationId="{CC19F947-B51A-4DB3-BE8B-2536CCB9EB9D}"/>
          </ac:spMkLst>
        </pc:spChg>
      </pc:sldChg>
      <pc:sldChg chg="modSp add mod">
        <pc:chgData name="Jeff Maxwell" userId="e4d4716cb6eaacc6" providerId="LiveId" clId="{5F8EDF28-5CF2-4054-B9C3-927B90DE3F9E}" dt="2022-02-15T04:40:09.822" v="168" actId="207"/>
        <pc:sldMkLst>
          <pc:docMk/>
          <pc:sldMk cId="0" sldId="325"/>
        </pc:sldMkLst>
        <pc:spChg chg="mod">
          <ac:chgData name="Jeff Maxwell" userId="e4d4716cb6eaacc6" providerId="LiveId" clId="{5F8EDF28-5CF2-4054-B9C3-927B90DE3F9E}" dt="2022-02-15T04:40:09.822" v="168" actId="207"/>
          <ac:spMkLst>
            <pc:docMk/>
            <pc:sldMk cId="0" sldId="325"/>
            <ac:spMk id="35843" creationId="{9127307A-9081-4251-AE68-C0962C96A12B}"/>
          </ac:spMkLst>
        </pc:spChg>
        <pc:graphicFrameChg chg="mod modGraphic">
          <ac:chgData name="Jeff Maxwell" userId="e4d4716cb6eaacc6" providerId="LiveId" clId="{5F8EDF28-5CF2-4054-B9C3-927B90DE3F9E}" dt="2022-02-15T04:39:53.298" v="163" actId="207"/>
          <ac:graphicFrameMkLst>
            <pc:docMk/>
            <pc:sldMk cId="0" sldId="325"/>
            <ac:graphicFrameMk id="203828" creationId="{575947BB-DEC6-409B-8948-8EAD775B0B1C}"/>
          </ac:graphicFrameMkLst>
        </pc:graphicFrameChg>
      </pc:sldChg>
      <pc:sldChg chg="modSp add mod">
        <pc:chgData name="Jeff Maxwell" userId="e4d4716cb6eaacc6" providerId="LiveId" clId="{5F8EDF28-5CF2-4054-B9C3-927B90DE3F9E}" dt="2022-02-15T04:38:22.808" v="145" actId="20577"/>
        <pc:sldMkLst>
          <pc:docMk/>
          <pc:sldMk cId="0" sldId="326"/>
        </pc:sldMkLst>
        <pc:spChg chg="mod">
          <ac:chgData name="Jeff Maxwell" userId="e4d4716cb6eaacc6" providerId="LiveId" clId="{5F8EDF28-5CF2-4054-B9C3-927B90DE3F9E}" dt="2022-02-15T04:38:14.981" v="140" actId="113"/>
          <ac:spMkLst>
            <pc:docMk/>
            <pc:sldMk cId="0" sldId="326"/>
            <ac:spMk id="15364" creationId="{6E074A2A-4986-476A-94AA-1EFB5472510D}"/>
          </ac:spMkLst>
        </pc:spChg>
        <pc:spChg chg="mod">
          <ac:chgData name="Jeff Maxwell" userId="e4d4716cb6eaacc6" providerId="LiveId" clId="{5F8EDF28-5CF2-4054-B9C3-927B90DE3F9E}" dt="2022-02-15T04:38:22.808" v="145" actId="20577"/>
          <ac:spMkLst>
            <pc:docMk/>
            <pc:sldMk cId="0" sldId="326"/>
            <ac:spMk id="29700" creationId="{15BDA80C-B3D3-4EA2-B8A1-C8DF9E257555}"/>
          </ac:spMkLst>
        </pc:spChg>
      </pc:sldChg>
      <pc:sldChg chg="modSp add mod">
        <pc:chgData name="Jeff Maxwell" userId="e4d4716cb6eaacc6" providerId="LiveId" clId="{5F8EDF28-5CF2-4054-B9C3-927B90DE3F9E}" dt="2022-02-15T04:41:16.875" v="199" actId="403"/>
        <pc:sldMkLst>
          <pc:docMk/>
          <pc:sldMk cId="0" sldId="327"/>
        </pc:sldMkLst>
        <pc:spChg chg="mod">
          <ac:chgData name="Jeff Maxwell" userId="e4d4716cb6eaacc6" providerId="LiveId" clId="{5F8EDF28-5CF2-4054-B9C3-927B90DE3F9E}" dt="2022-02-15T04:41:12.619" v="197" actId="403"/>
          <ac:spMkLst>
            <pc:docMk/>
            <pc:sldMk cId="0" sldId="327"/>
            <ac:spMk id="41987" creationId="{D35DBD71-F7E6-4DE8-A6E1-D78041873B84}"/>
          </ac:spMkLst>
        </pc:spChg>
        <pc:spChg chg="mod">
          <ac:chgData name="Jeff Maxwell" userId="e4d4716cb6eaacc6" providerId="LiveId" clId="{5F8EDF28-5CF2-4054-B9C3-927B90DE3F9E}" dt="2022-02-15T04:41:16.875" v="199" actId="403"/>
          <ac:spMkLst>
            <pc:docMk/>
            <pc:sldMk cId="0" sldId="327"/>
            <ac:spMk id="41988" creationId="{C48E2EA8-32B8-4513-B854-7DDD072A55BF}"/>
          </ac:spMkLst>
        </pc:spChg>
      </pc:sldChg>
      <pc:sldChg chg="modSp add mod">
        <pc:chgData name="Jeff Maxwell" userId="e4d4716cb6eaacc6" providerId="LiveId" clId="{5F8EDF28-5CF2-4054-B9C3-927B90DE3F9E}" dt="2022-02-15T04:40:29.069" v="180" actId="27636"/>
        <pc:sldMkLst>
          <pc:docMk/>
          <pc:sldMk cId="0" sldId="329"/>
        </pc:sldMkLst>
        <pc:spChg chg="mod">
          <ac:chgData name="Jeff Maxwell" userId="e4d4716cb6eaacc6" providerId="LiveId" clId="{5F8EDF28-5CF2-4054-B9C3-927B90DE3F9E}" dt="2022-02-15T04:40:19.389" v="173" actId="113"/>
          <ac:spMkLst>
            <pc:docMk/>
            <pc:sldMk cId="0" sldId="329"/>
            <ac:spMk id="37891" creationId="{E12B5989-50C3-4041-8562-CD9D4FAA2B69}"/>
          </ac:spMkLst>
        </pc:spChg>
        <pc:spChg chg="mod">
          <ac:chgData name="Jeff Maxwell" userId="e4d4716cb6eaacc6" providerId="LiveId" clId="{5F8EDF28-5CF2-4054-B9C3-927B90DE3F9E}" dt="2022-02-15T04:40:29.069" v="180" actId="27636"/>
          <ac:spMkLst>
            <pc:docMk/>
            <pc:sldMk cId="0" sldId="329"/>
            <ac:spMk id="37892" creationId="{72A30696-3A03-4194-B68E-02E05A7D8A86}"/>
          </ac:spMkLst>
        </pc:spChg>
      </pc:sldChg>
      <pc:sldChg chg="modSp add mod">
        <pc:chgData name="Jeff Maxwell" userId="e4d4716cb6eaacc6" providerId="LiveId" clId="{5F8EDF28-5CF2-4054-B9C3-927B90DE3F9E}" dt="2022-02-15T04:38:34.359" v="149" actId="403"/>
        <pc:sldMkLst>
          <pc:docMk/>
          <pc:sldMk cId="0" sldId="330"/>
        </pc:sldMkLst>
        <pc:spChg chg="mod">
          <ac:chgData name="Jeff Maxwell" userId="e4d4716cb6eaacc6" providerId="LiveId" clId="{5F8EDF28-5CF2-4054-B9C3-927B90DE3F9E}" dt="2022-02-15T04:38:30.807" v="147" actId="113"/>
          <ac:spMkLst>
            <pc:docMk/>
            <pc:sldMk cId="0" sldId="330"/>
            <ac:spMk id="16388" creationId="{DF7DD0B2-B9EA-4059-BE66-E591455771C2}"/>
          </ac:spMkLst>
        </pc:spChg>
        <pc:spChg chg="mod">
          <ac:chgData name="Jeff Maxwell" userId="e4d4716cb6eaacc6" providerId="LiveId" clId="{5F8EDF28-5CF2-4054-B9C3-927B90DE3F9E}" dt="2022-02-15T04:38:34.359" v="149" actId="403"/>
          <ac:spMkLst>
            <pc:docMk/>
            <pc:sldMk cId="0" sldId="330"/>
            <ac:spMk id="31748" creationId="{C35417A3-E335-4714-85CD-4BFBE5C67D85}"/>
          </ac:spMkLst>
        </pc:spChg>
      </pc:sldChg>
      <pc:sldChg chg="modSp add del mod">
        <pc:chgData name="Jeff Maxwell" userId="e4d4716cb6eaacc6" providerId="LiveId" clId="{5F8EDF28-5CF2-4054-B9C3-927B90DE3F9E}" dt="2022-02-15T04:41:55.210" v="212" actId="207"/>
        <pc:sldMkLst>
          <pc:docMk/>
          <pc:sldMk cId="0" sldId="332"/>
        </pc:sldMkLst>
        <pc:spChg chg="mod">
          <ac:chgData name="Jeff Maxwell" userId="e4d4716cb6eaacc6" providerId="LiveId" clId="{5F8EDF28-5CF2-4054-B9C3-927B90DE3F9E}" dt="2022-02-15T04:41:39.658" v="208" actId="113"/>
          <ac:spMkLst>
            <pc:docMk/>
            <pc:sldMk cId="0" sldId="332"/>
            <ac:spMk id="46083" creationId="{878A4382-3765-4CEB-89A2-AFBA2DD99556}"/>
          </ac:spMkLst>
        </pc:spChg>
        <pc:spChg chg="mod">
          <ac:chgData name="Jeff Maxwell" userId="e4d4716cb6eaacc6" providerId="LiveId" clId="{5F8EDF28-5CF2-4054-B9C3-927B90DE3F9E}" dt="2022-02-15T04:41:55.210" v="212" actId="207"/>
          <ac:spMkLst>
            <pc:docMk/>
            <pc:sldMk cId="0" sldId="332"/>
            <ac:spMk id="46084" creationId="{A41ADA84-089D-4D9C-AE16-0EA387148447}"/>
          </ac:spMkLst>
        </pc:spChg>
      </pc:sldChg>
      <pc:sldChg chg="del">
        <pc:chgData name="Jeff Maxwell" userId="e4d4716cb6eaacc6" providerId="LiveId" clId="{5F8EDF28-5CF2-4054-B9C3-927B90DE3F9E}" dt="2022-02-15T04:28:25.428" v="22" actId="47"/>
        <pc:sldMkLst>
          <pc:docMk/>
          <pc:sldMk cId="0" sldId="333"/>
        </pc:sldMkLst>
      </pc:sldChg>
      <pc:sldChg chg="del">
        <pc:chgData name="Jeff Maxwell" userId="e4d4716cb6eaacc6" providerId="LiveId" clId="{5F8EDF28-5CF2-4054-B9C3-927B90DE3F9E}" dt="2022-02-15T04:28:25.428" v="22" actId="47"/>
        <pc:sldMkLst>
          <pc:docMk/>
          <pc:sldMk cId="0" sldId="334"/>
        </pc:sldMkLst>
      </pc:sldChg>
      <pc:sldChg chg="modSp add del mod">
        <pc:chgData name="Jeff Maxwell" userId="e4d4716cb6eaacc6" providerId="LiveId" clId="{5F8EDF28-5CF2-4054-B9C3-927B90DE3F9E}" dt="2022-02-15T04:30:28.726" v="59" actId="404"/>
        <pc:sldMkLst>
          <pc:docMk/>
          <pc:sldMk cId="0" sldId="338"/>
        </pc:sldMkLst>
        <pc:spChg chg="mod">
          <ac:chgData name="Jeff Maxwell" userId="e4d4716cb6eaacc6" providerId="LiveId" clId="{5F8EDF28-5CF2-4054-B9C3-927B90DE3F9E}" dt="2022-02-15T04:30:15.824" v="53" actId="207"/>
          <ac:spMkLst>
            <pc:docMk/>
            <pc:sldMk cId="0" sldId="338"/>
            <ac:spMk id="10242" creationId="{3EBF682B-B974-4763-9AEA-8DEA3B67C67F}"/>
          </ac:spMkLst>
        </pc:spChg>
        <pc:spChg chg="mod">
          <ac:chgData name="Jeff Maxwell" userId="e4d4716cb6eaacc6" providerId="LiveId" clId="{5F8EDF28-5CF2-4054-B9C3-927B90DE3F9E}" dt="2022-02-15T04:30:21.080" v="55" actId="403"/>
          <ac:spMkLst>
            <pc:docMk/>
            <pc:sldMk cId="0" sldId="338"/>
            <ac:spMk id="10243" creationId="{A6B0F6BE-056B-41BC-B4C1-FA73CCCD8D8F}"/>
          </ac:spMkLst>
        </pc:spChg>
        <pc:spChg chg="mod">
          <ac:chgData name="Jeff Maxwell" userId="e4d4716cb6eaacc6" providerId="LiveId" clId="{5F8EDF28-5CF2-4054-B9C3-927B90DE3F9E}" dt="2022-02-15T04:30:28.726" v="59" actId="404"/>
          <ac:spMkLst>
            <pc:docMk/>
            <pc:sldMk cId="0" sldId="338"/>
            <ac:spMk id="10244" creationId="{9564BE39-36A3-4A51-B4B5-FA857C382A29}"/>
          </ac:spMkLst>
        </pc:spChg>
      </pc:sldChg>
      <pc:sldChg chg="modSp add del mod">
        <pc:chgData name="Jeff Maxwell" userId="e4d4716cb6eaacc6" providerId="LiveId" clId="{5F8EDF28-5CF2-4054-B9C3-927B90DE3F9E}" dt="2022-02-15T04:32:22.910" v="85" actId="403"/>
        <pc:sldMkLst>
          <pc:docMk/>
          <pc:sldMk cId="0" sldId="339"/>
        </pc:sldMkLst>
        <pc:spChg chg="mod">
          <ac:chgData name="Jeff Maxwell" userId="e4d4716cb6eaacc6" providerId="LiveId" clId="{5F8EDF28-5CF2-4054-B9C3-927B90DE3F9E}" dt="2022-02-15T04:32:19.230" v="84" actId="403"/>
          <ac:spMkLst>
            <pc:docMk/>
            <pc:sldMk cId="0" sldId="339"/>
            <ac:spMk id="14338" creationId="{4B0BB947-7A5D-433F-AED6-A04C86142A28}"/>
          </ac:spMkLst>
        </pc:spChg>
        <pc:spChg chg="mod">
          <ac:chgData name="Jeff Maxwell" userId="e4d4716cb6eaacc6" providerId="LiveId" clId="{5F8EDF28-5CF2-4054-B9C3-927B90DE3F9E}" dt="2022-02-15T04:32:22.910" v="85" actId="403"/>
          <ac:spMkLst>
            <pc:docMk/>
            <pc:sldMk cId="0" sldId="339"/>
            <ac:spMk id="14339" creationId="{AE1B9F1C-6947-42D7-8091-FB73E49D6BC7}"/>
          </ac:spMkLst>
        </pc:spChg>
        <pc:picChg chg="mod">
          <ac:chgData name="Jeff Maxwell" userId="e4d4716cb6eaacc6" providerId="LiveId" clId="{5F8EDF28-5CF2-4054-B9C3-927B90DE3F9E}" dt="2022-02-15T04:32:11.853" v="79" actId="14100"/>
          <ac:picMkLst>
            <pc:docMk/>
            <pc:sldMk cId="0" sldId="339"/>
            <ac:picMk id="14341" creationId="{9937C7C3-967D-4FB8-A640-AFEA156644E1}"/>
          </ac:picMkLst>
        </pc:picChg>
      </pc:sldChg>
      <pc:sldChg chg="addSp delSp modSp add del">
        <pc:chgData name="Jeff Maxwell" userId="e4d4716cb6eaacc6" providerId="LiveId" clId="{5F8EDF28-5CF2-4054-B9C3-927B90DE3F9E}" dt="2022-02-15T04:34:00.547" v="98" actId="1076"/>
        <pc:sldMkLst>
          <pc:docMk/>
          <pc:sldMk cId="0" sldId="340"/>
        </pc:sldMkLst>
        <pc:picChg chg="del">
          <ac:chgData name="Jeff Maxwell" userId="e4d4716cb6eaacc6" providerId="LiveId" clId="{5F8EDF28-5CF2-4054-B9C3-927B90DE3F9E}" dt="2022-02-15T04:33:46.236" v="93" actId="478"/>
          <ac:picMkLst>
            <pc:docMk/>
            <pc:sldMk cId="0" sldId="340"/>
            <ac:picMk id="18436" creationId="{60743AA7-B5DD-4D22-BF36-436B5F39A182}"/>
          </ac:picMkLst>
        </pc:picChg>
        <pc:picChg chg="add mod">
          <ac:chgData name="Jeff Maxwell" userId="e4d4716cb6eaacc6" providerId="LiveId" clId="{5F8EDF28-5CF2-4054-B9C3-927B90DE3F9E}" dt="2022-02-15T04:34:00.547" v="98" actId="1076"/>
          <ac:picMkLst>
            <pc:docMk/>
            <pc:sldMk cId="0" sldId="340"/>
            <ac:picMk id="29698" creationId="{57E41419-7B2D-4CC1-9667-12538797D1F8}"/>
          </ac:picMkLst>
        </pc:picChg>
      </pc:sldChg>
      <pc:sldChg chg="modSp add del mod">
        <pc:chgData name="Jeff Maxwell" userId="e4d4716cb6eaacc6" providerId="LiveId" clId="{5F8EDF28-5CF2-4054-B9C3-927B90DE3F9E}" dt="2022-02-15T04:35:14.090" v="109" actId="14100"/>
        <pc:sldMkLst>
          <pc:docMk/>
          <pc:sldMk cId="0" sldId="341"/>
        </pc:sldMkLst>
        <pc:spChg chg="mod">
          <ac:chgData name="Jeff Maxwell" userId="e4d4716cb6eaacc6" providerId="LiveId" clId="{5F8EDF28-5CF2-4054-B9C3-927B90DE3F9E}" dt="2022-02-15T04:34:27.427" v="102" actId="113"/>
          <ac:spMkLst>
            <pc:docMk/>
            <pc:sldMk cId="0" sldId="341"/>
            <ac:spMk id="19459" creationId="{F33A9195-8F9C-4E78-AD7C-D57569904D24}"/>
          </ac:spMkLst>
        </pc:spChg>
        <pc:spChg chg="mod">
          <ac:chgData name="Jeff Maxwell" userId="e4d4716cb6eaacc6" providerId="LiveId" clId="{5F8EDF28-5CF2-4054-B9C3-927B90DE3F9E}" dt="2022-02-15T04:35:05.374" v="107" actId="207"/>
          <ac:spMkLst>
            <pc:docMk/>
            <pc:sldMk cId="0" sldId="341"/>
            <ac:spMk id="19461" creationId="{BF77138C-416A-4B14-A875-D4489426DAAC}"/>
          </ac:spMkLst>
        </pc:spChg>
        <pc:picChg chg="mod">
          <ac:chgData name="Jeff Maxwell" userId="e4d4716cb6eaacc6" providerId="LiveId" clId="{5F8EDF28-5CF2-4054-B9C3-927B90DE3F9E}" dt="2022-02-15T04:35:14.090" v="109" actId="14100"/>
          <ac:picMkLst>
            <pc:docMk/>
            <pc:sldMk cId="0" sldId="341"/>
            <ac:picMk id="2" creationId="{575F6DD7-79AC-49A7-89E1-0255C870E809}"/>
          </ac:picMkLst>
        </pc:picChg>
      </pc:sldChg>
      <pc:sldChg chg="addSp delSp modSp add del mod">
        <pc:chgData name="Jeff Maxwell" userId="e4d4716cb6eaacc6" providerId="LiveId" clId="{5F8EDF28-5CF2-4054-B9C3-927B90DE3F9E}" dt="2022-02-15T04:37:40.882" v="125" actId="207"/>
        <pc:sldMkLst>
          <pc:docMk/>
          <pc:sldMk cId="0" sldId="342"/>
        </pc:sldMkLst>
        <pc:spChg chg="mod">
          <ac:chgData name="Jeff Maxwell" userId="e4d4716cb6eaacc6" providerId="LiveId" clId="{5F8EDF28-5CF2-4054-B9C3-927B90DE3F9E}" dt="2022-02-15T04:37:40.882" v="125" actId="207"/>
          <ac:spMkLst>
            <pc:docMk/>
            <pc:sldMk cId="0" sldId="342"/>
            <ac:spMk id="25603" creationId="{C2A4044A-8A88-4C7E-8CE7-28F52AC1B2A7}"/>
          </ac:spMkLst>
        </pc:spChg>
        <pc:picChg chg="add mod">
          <ac:chgData name="Jeff Maxwell" userId="e4d4716cb6eaacc6" providerId="LiveId" clId="{5F8EDF28-5CF2-4054-B9C3-927B90DE3F9E}" dt="2022-02-15T04:37:29.256" v="123" actId="1076"/>
          <ac:picMkLst>
            <pc:docMk/>
            <pc:sldMk cId="0" sldId="342"/>
            <ac:picMk id="21506" creationId="{17BB1292-C063-4DA8-9A7B-C4E8575298E2}"/>
          </ac:picMkLst>
        </pc:picChg>
        <pc:picChg chg="del mod">
          <ac:chgData name="Jeff Maxwell" userId="e4d4716cb6eaacc6" providerId="LiveId" clId="{5F8EDF28-5CF2-4054-B9C3-927B90DE3F9E}" dt="2022-02-15T04:37:11.874" v="119" actId="478"/>
          <ac:picMkLst>
            <pc:docMk/>
            <pc:sldMk cId="0" sldId="342"/>
            <ac:picMk id="25604" creationId="{84CA6357-BB85-43B2-B3D6-10466C7485B8}"/>
          </ac:picMkLst>
        </pc:picChg>
      </pc:sldChg>
      <pc:sldChg chg="modSp add del mod">
        <pc:chgData name="Jeff Maxwell" userId="e4d4716cb6eaacc6" providerId="LiveId" clId="{5F8EDF28-5CF2-4054-B9C3-927B90DE3F9E}" dt="2022-02-15T04:39:18.628" v="159" actId="207"/>
        <pc:sldMkLst>
          <pc:docMk/>
          <pc:sldMk cId="0" sldId="343"/>
        </pc:sldMkLst>
        <pc:spChg chg="mod">
          <ac:chgData name="Jeff Maxwell" userId="e4d4716cb6eaacc6" providerId="LiveId" clId="{5F8EDF28-5CF2-4054-B9C3-927B90DE3F9E}" dt="2022-02-15T04:39:18.628" v="159" actId="207"/>
          <ac:spMkLst>
            <pc:docMk/>
            <pc:sldMk cId="0" sldId="343"/>
            <ac:spMk id="3" creationId="{DDE802A5-054F-4025-862E-625B456474CA}"/>
          </ac:spMkLst>
        </pc:spChg>
        <pc:spChg chg="mod">
          <ac:chgData name="Jeff Maxwell" userId="e4d4716cb6eaacc6" providerId="LiveId" clId="{5F8EDF28-5CF2-4054-B9C3-927B90DE3F9E}" dt="2022-02-15T04:38:42.883" v="151" actId="113"/>
          <ac:spMkLst>
            <pc:docMk/>
            <pc:sldMk cId="0" sldId="343"/>
            <ac:spMk id="33794" creationId="{5E623824-FBD4-435D-88AC-AE28E5083B7F}"/>
          </ac:spMkLst>
        </pc:spChg>
      </pc:sldChg>
      <pc:sldChg chg="modSp add del mod">
        <pc:chgData name="Jeff Maxwell" userId="e4d4716cb6eaacc6" providerId="LiveId" clId="{5F8EDF28-5CF2-4054-B9C3-927B90DE3F9E}" dt="2022-02-15T04:39:01.417" v="155" actId="403"/>
        <pc:sldMkLst>
          <pc:docMk/>
          <pc:sldMk cId="0" sldId="344"/>
        </pc:sldMkLst>
        <pc:spChg chg="mod">
          <ac:chgData name="Jeff Maxwell" userId="e4d4716cb6eaacc6" providerId="LiveId" clId="{5F8EDF28-5CF2-4054-B9C3-927B90DE3F9E}" dt="2022-02-15T04:38:57.494" v="153" actId="113"/>
          <ac:spMkLst>
            <pc:docMk/>
            <pc:sldMk cId="0" sldId="344"/>
            <ac:spMk id="34818" creationId="{F816E1F0-CA93-4DD5-B92A-AF1E3F45D4F2}"/>
          </ac:spMkLst>
        </pc:spChg>
        <pc:spChg chg="mod">
          <ac:chgData name="Jeff Maxwell" userId="e4d4716cb6eaacc6" providerId="LiveId" clId="{5F8EDF28-5CF2-4054-B9C3-927B90DE3F9E}" dt="2022-02-15T04:39:01.417" v="155" actId="403"/>
          <ac:spMkLst>
            <pc:docMk/>
            <pc:sldMk cId="0" sldId="344"/>
            <ac:spMk id="34819" creationId="{2D791EDA-57CD-4DCE-B313-DE22859D4B69}"/>
          </ac:spMkLst>
        </pc:spChg>
      </pc:sldChg>
      <pc:sldChg chg="del">
        <pc:chgData name="Jeff Maxwell" userId="e4d4716cb6eaacc6" providerId="LiveId" clId="{5F8EDF28-5CF2-4054-B9C3-927B90DE3F9E}" dt="2022-02-15T04:28:25.428" v="22" actId="47"/>
        <pc:sldMkLst>
          <pc:docMk/>
          <pc:sldMk cId="0" sldId="345"/>
        </pc:sldMkLst>
      </pc:sldChg>
      <pc:sldChg chg="del">
        <pc:chgData name="Jeff Maxwell" userId="e4d4716cb6eaacc6" providerId="LiveId" clId="{5F8EDF28-5CF2-4054-B9C3-927B90DE3F9E}" dt="2022-02-15T04:28:25.428" v="22" actId="47"/>
        <pc:sldMkLst>
          <pc:docMk/>
          <pc:sldMk cId="0" sldId="346"/>
        </pc:sldMkLst>
      </pc:sldChg>
      <pc:sldChg chg="del">
        <pc:chgData name="Jeff Maxwell" userId="e4d4716cb6eaacc6" providerId="LiveId" clId="{5F8EDF28-5CF2-4054-B9C3-927B90DE3F9E}" dt="2022-02-15T04:28:25.428" v="22" actId="47"/>
        <pc:sldMkLst>
          <pc:docMk/>
          <pc:sldMk cId="0" sldId="347"/>
        </pc:sldMkLst>
      </pc:sldChg>
      <pc:sldChg chg="del">
        <pc:chgData name="Jeff Maxwell" userId="e4d4716cb6eaacc6" providerId="LiveId" clId="{5F8EDF28-5CF2-4054-B9C3-927B90DE3F9E}" dt="2022-02-15T04:28:25.428" v="22" actId="47"/>
        <pc:sldMkLst>
          <pc:docMk/>
          <pc:sldMk cId="0" sldId="348"/>
        </pc:sldMkLst>
      </pc:sldChg>
    </pc:docChg>
  </pc:docChgLst>
  <pc:docChgLst>
    <pc:chgData name="Jeff Maxwell" userId="e4d4716cb6eaacc6" providerId="LiveId" clId="{6A3EDA0F-D04F-48F4-9C92-BEC7295CDB8C}"/>
    <pc:docChg chg="custSel addSld delSld modSld">
      <pc:chgData name="Jeff Maxwell" userId="e4d4716cb6eaacc6" providerId="LiveId" clId="{6A3EDA0F-D04F-48F4-9C92-BEC7295CDB8C}" dt="2022-02-15T04:26:59.304" v="251" actId="20577"/>
      <pc:docMkLst>
        <pc:docMk/>
      </pc:docMkLst>
      <pc:sldChg chg="modSp mod">
        <pc:chgData name="Jeff Maxwell" userId="e4d4716cb6eaacc6" providerId="LiveId" clId="{6A3EDA0F-D04F-48F4-9C92-BEC7295CDB8C}" dt="2022-02-15T04:12:14.737" v="32" actId="20577"/>
        <pc:sldMkLst>
          <pc:docMk/>
          <pc:sldMk cId="3313764263" sldId="258"/>
        </pc:sldMkLst>
        <pc:spChg chg="mod">
          <ac:chgData name="Jeff Maxwell" userId="e4d4716cb6eaacc6" providerId="LiveId" clId="{6A3EDA0F-D04F-48F4-9C92-BEC7295CDB8C}" dt="2022-02-15T04:12:14.737" v="32" actId="20577"/>
          <ac:spMkLst>
            <pc:docMk/>
            <pc:sldMk cId="3313764263" sldId="258"/>
            <ac:spMk id="2" creationId="{D2F2A187-919A-4B24-AB34-DAD9B7A925C6}"/>
          </ac:spMkLst>
        </pc:spChg>
      </pc:sldChg>
      <pc:sldChg chg="modSp add del mod">
        <pc:chgData name="Jeff Maxwell" userId="e4d4716cb6eaacc6" providerId="LiveId" clId="{6A3EDA0F-D04F-48F4-9C92-BEC7295CDB8C}" dt="2022-02-15T04:15:29.410" v="74" actId="113"/>
        <pc:sldMkLst>
          <pc:docMk/>
          <pc:sldMk cId="0" sldId="286"/>
        </pc:sldMkLst>
        <pc:spChg chg="mod">
          <ac:chgData name="Jeff Maxwell" userId="e4d4716cb6eaacc6" providerId="LiveId" clId="{6A3EDA0F-D04F-48F4-9C92-BEC7295CDB8C}" dt="2022-02-15T04:15:29.410" v="74" actId="113"/>
          <ac:spMkLst>
            <pc:docMk/>
            <pc:sldMk cId="0" sldId="286"/>
            <ac:spMk id="14339" creationId="{2551FC7F-DB46-4F9C-A68F-25E1734C98FA}"/>
          </ac:spMkLst>
        </pc:spChg>
        <pc:spChg chg="mod">
          <ac:chgData name="Jeff Maxwell" userId="e4d4716cb6eaacc6" providerId="LiveId" clId="{6A3EDA0F-D04F-48F4-9C92-BEC7295CDB8C}" dt="2022-02-15T04:15:16.155" v="70" actId="403"/>
          <ac:spMkLst>
            <pc:docMk/>
            <pc:sldMk cId="0" sldId="286"/>
            <ac:spMk id="17413" creationId="{462C8A3F-F815-4C00-8CC0-4A94FF2F98EF}"/>
          </ac:spMkLst>
        </pc:spChg>
        <pc:picChg chg="mod">
          <ac:chgData name="Jeff Maxwell" userId="e4d4716cb6eaacc6" providerId="LiveId" clId="{6A3EDA0F-D04F-48F4-9C92-BEC7295CDB8C}" dt="2022-02-15T04:15:21.081" v="71" actId="1076"/>
          <ac:picMkLst>
            <pc:docMk/>
            <pc:sldMk cId="0" sldId="286"/>
            <ac:picMk id="14341" creationId="{F64E1644-A4AE-4197-B74D-F0860ACDAFA4}"/>
          </ac:picMkLst>
        </pc:picChg>
      </pc:sldChg>
      <pc:sldChg chg="del">
        <pc:chgData name="Jeff Maxwell" userId="e4d4716cb6eaacc6" providerId="LiveId" clId="{6A3EDA0F-D04F-48F4-9C92-BEC7295CDB8C}" dt="2022-02-15T04:11:30.209" v="0" actId="47"/>
        <pc:sldMkLst>
          <pc:docMk/>
          <pc:sldMk cId="0" sldId="287"/>
        </pc:sldMkLst>
      </pc:sldChg>
      <pc:sldChg chg="modSp add del mod">
        <pc:chgData name="Jeff Maxwell" userId="e4d4716cb6eaacc6" providerId="LiveId" clId="{6A3EDA0F-D04F-48F4-9C92-BEC7295CDB8C}" dt="2022-02-15T04:13:45.263" v="51" actId="207"/>
        <pc:sldMkLst>
          <pc:docMk/>
          <pc:sldMk cId="0" sldId="291"/>
        </pc:sldMkLst>
        <pc:spChg chg="mod">
          <ac:chgData name="Jeff Maxwell" userId="e4d4716cb6eaacc6" providerId="LiveId" clId="{6A3EDA0F-D04F-48F4-9C92-BEC7295CDB8C}" dt="2022-02-15T04:13:32.432" v="45" actId="113"/>
          <ac:spMkLst>
            <pc:docMk/>
            <pc:sldMk cId="0" sldId="291"/>
            <ac:spMk id="8195" creationId="{FC1A7F4E-A117-40BC-B2B2-1F1FAB8F7E3A}"/>
          </ac:spMkLst>
        </pc:spChg>
        <pc:spChg chg="mod">
          <ac:chgData name="Jeff Maxwell" userId="e4d4716cb6eaacc6" providerId="LiveId" clId="{6A3EDA0F-D04F-48F4-9C92-BEC7295CDB8C}" dt="2022-02-15T04:13:45.263" v="51" actId="207"/>
          <ac:spMkLst>
            <pc:docMk/>
            <pc:sldMk cId="0" sldId="291"/>
            <ac:spMk id="8196" creationId="{B7932D97-97F3-4C2A-8C0F-423224301A89}"/>
          </ac:spMkLst>
        </pc:spChg>
      </pc:sldChg>
      <pc:sldChg chg="modSp add mod">
        <pc:chgData name="Jeff Maxwell" userId="e4d4716cb6eaacc6" providerId="LiveId" clId="{6A3EDA0F-D04F-48F4-9C92-BEC7295CDB8C}" dt="2022-02-15T04:14:22.157" v="60" actId="20577"/>
        <pc:sldMkLst>
          <pc:docMk/>
          <pc:sldMk cId="0" sldId="292"/>
        </pc:sldMkLst>
        <pc:spChg chg="mod">
          <ac:chgData name="Jeff Maxwell" userId="e4d4716cb6eaacc6" providerId="LiveId" clId="{6A3EDA0F-D04F-48F4-9C92-BEC7295CDB8C}" dt="2022-02-15T04:13:58.249" v="54" actId="207"/>
          <ac:spMkLst>
            <pc:docMk/>
            <pc:sldMk cId="0" sldId="292"/>
            <ac:spMk id="10243" creationId="{E87EE1BE-B7A4-4F3A-8FC9-139EA3ADFC85}"/>
          </ac:spMkLst>
        </pc:spChg>
        <pc:spChg chg="mod">
          <ac:chgData name="Jeff Maxwell" userId="e4d4716cb6eaacc6" providerId="LiveId" clId="{6A3EDA0F-D04F-48F4-9C92-BEC7295CDB8C}" dt="2022-02-15T04:14:22.157" v="60" actId="20577"/>
          <ac:spMkLst>
            <pc:docMk/>
            <pc:sldMk cId="0" sldId="292"/>
            <ac:spMk id="10244" creationId="{81A7220D-2E56-4CAE-BA09-626EBDC6F301}"/>
          </ac:spMkLst>
        </pc:spChg>
      </pc:sldChg>
      <pc:sldChg chg="addSp delSp modSp add mod">
        <pc:chgData name="Jeff Maxwell" userId="e4d4716cb6eaacc6" providerId="LiveId" clId="{6A3EDA0F-D04F-48F4-9C92-BEC7295CDB8C}" dt="2022-02-15T04:13:16.068" v="42" actId="113"/>
        <pc:sldMkLst>
          <pc:docMk/>
          <pc:sldMk cId="0" sldId="294"/>
        </pc:sldMkLst>
        <pc:spChg chg="mod">
          <ac:chgData name="Jeff Maxwell" userId="e4d4716cb6eaacc6" providerId="LiveId" clId="{6A3EDA0F-D04F-48F4-9C92-BEC7295CDB8C}" dt="2022-02-15T04:12:32.618" v="35" actId="113"/>
          <ac:spMkLst>
            <pc:docMk/>
            <pc:sldMk cId="0" sldId="294"/>
            <ac:spMk id="6147" creationId="{3FAF78F9-D8A1-4C72-A1E6-CCFFFABDE4FB}"/>
          </ac:spMkLst>
        </pc:spChg>
        <pc:spChg chg="mod">
          <ac:chgData name="Jeff Maxwell" userId="e4d4716cb6eaacc6" providerId="LiveId" clId="{6A3EDA0F-D04F-48F4-9C92-BEC7295CDB8C}" dt="2022-02-15T04:13:16.068" v="42" actId="113"/>
          <ac:spMkLst>
            <pc:docMk/>
            <pc:sldMk cId="0" sldId="294"/>
            <ac:spMk id="6148" creationId="{3E24C47D-BA0F-4FCF-B99F-73A30129CA7B}"/>
          </ac:spMkLst>
        </pc:spChg>
        <pc:graphicFrameChg chg="add del mod">
          <ac:chgData name="Jeff Maxwell" userId="e4d4716cb6eaacc6" providerId="LiveId" clId="{6A3EDA0F-D04F-48F4-9C92-BEC7295CDB8C}" dt="2022-02-15T04:13:09.884" v="40" actId="478"/>
          <ac:graphicFrameMkLst>
            <pc:docMk/>
            <pc:sldMk cId="0" sldId="294"/>
            <ac:graphicFrameMk id="2" creationId="{5614D948-FB66-44F3-B33F-69CD71129B0C}"/>
          </ac:graphicFrameMkLst>
        </pc:graphicFrameChg>
      </pc:sldChg>
      <pc:sldChg chg="modSp add mod">
        <pc:chgData name="Jeff Maxwell" userId="e4d4716cb6eaacc6" providerId="LiveId" clId="{6A3EDA0F-D04F-48F4-9C92-BEC7295CDB8C}" dt="2022-02-15T04:24:56.531" v="193" actId="207"/>
        <pc:sldMkLst>
          <pc:docMk/>
          <pc:sldMk cId="0" sldId="295"/>
        </pc:sldMkLst>
        <pc:spChg chg="mod">
          <ac:chgData name="Jeff Maxwell" userId="e4d4716cb6eaacc6" providerId="LiveId" clId="{6A3EDA0F-D04F-48F4-9C92-BEC7295CDB8C}" dt="2022-02-15T04:24:14.508" v="182" actId="207"/>
          <ac:spMkLst>
            <pc:docMk/>
            <pc:sldMk cId="0" sldId="295"/>
            <ac:spMk id="39939" creationId="{CBB38A22-58A5-49AB-BC89-A639207A2F72}"/>
          </ac:spMkLst>
        </pc:spChg>
        <pc:spChg chg="mod">
          <ac:chgData name="Jeff Maxwell" userId="e4d4716cb6eaacc6" providerId="LiveId" clId="{6A3EDA0F-D04F-48F4-9C92-BEC7295CDB8C}" dt="2022-02-15T04:24:56.531" v="193" actId="207"/>
          <ac:spMkLst>
            <pc:docMk/>
            <pc:sldMk cId="0" sldId="295"/>
            <ac:spMk id="39940" creationId="{D1BCA6B3-46AB-4569-A139-5E58B5E157C4}"/>
          </ac:spMkLst>
        </pc:spChg>
      </pc:sldChg>
      <pc:sldChg chg="modSp add del mod">
        <pc:chgData name="Jeff Maxwell" userId="e4d4716cb6eaacc6" providerId="LiveId" clId="{6A3EDA0F-D04F-48F4-9C92-BEC7295CDB8C}" dt="2022-02-15T04:25:18.372" v="203" actId="20577"/>
        <pc:sldMkLst>
          <pc:docMk/>
          <pc:sldMk cId="3387730386" sldId="296"/>
        </pc:sldMkLst>
        <pc:spChg chg="mod">
          <ac:chgData name="Jeff Maxwell" userId="e4d4716cb6eaacc6" providerId="LiveId" clId="{6A3EDA0F-D04F-48F4-9C92-BEC7295CDB8C}" dt="2022-02-15T04:25:10.097" v="198" actId="207"/>
          <ac:spMkLst>
            <pc:docMk/>
            <pc:sldMk cId="3387730386" sldId="296"/>
            <ac:spMk id="41987" creationId="{3BB58EFF-6DA7-46E2-B129-CB7668C6D729}"/>
          </ac:spMkLst>
        </pc:spChg>
        <pc:spChg chg="mod">
          <ac:chgData name="Jeff Maxwell" userId="e4d4716cb6eaacc6" providerId="LiveId" clId="{6A3EDA0F-D04F-48F4-9C92-BEC7295CDB8C}" dt="2022-02-15T04:25:18.372" v="203" actId="20577"/>
          <ac:spMkLst>
            <pc:docMk/>
            <pc:sldMk cId="3387730386" sldId="296"/>
            <ac:spMk id="41988" creationId="{FDA1F30C-ADF8-42DE-BD2D-720A655C6F81}"/>
          </ac:spMkLst>
        </pc:spChg>
      </pc:sldChg>
      <pc:sldChg chg="modSp add del mod">
        <pc:chgData name="Jeff Maxwell" userId="e4d4716cb6eaacc6" providerId="LiveId" clId="{6A3EDA0F-D04F-48F4-9C92-BEC7295CDB8C}" dt="2022-02-15T04:25:48.253" v="213" actId="20577"/>
        <pc:sldMkLst>
          <pc:docMk/>
          <pc:sldMk cId="0" sldId="297"/>
        </pc:sldMkLst>
        <pc:spChg chg="mod">
          <ac:chgData name="Jeff Maxwell" userId="e4d4716cb6eaacc6" providerId="LiveId" clId="{6A3EDA0F-D04F-48F4-9C92-BEC7295CDB8C}" dt="2022-02-15T04:25:39.822" v="208" actId="113"/>
          <ac:spMkLst>
            <pc:docMk/>
            <pc:sldMk cId="0" sldId="297"/>
            <ac:spMk id="21508" creationId="{12C0465A-2D72-4232-A44B-1446F2BE3BAC}"/>
          </ac:spMkLst>
        </pc:spChg>
        <pc:spChg chg="mod">
          <ac:chgData name="Jeff Maxwell" userId="e4d4716cb6eaacc6" providerId="LiveId" clId="{6A3EDA0F-D04F-48F4-9C92-BEC7295CDB8C}" dt="2022-02-15T04:25:48.253" v="213" actId="20577"/>
          <ac:spMkLst>
            <pc:docMk/>
            <pc:sldMk cId="0" sldId="297"/>
            <ac:spMk id="44036" creationId="{213C0128-73AB-454D-829B-C436E1E62156}"/>
          </ac:spMkLst>
        </pc:spChg>
      </pc:sldChg>
      <pc:sldChg chg="modSp add mod">
        <pc:chgData name="Jeff Maxwell" userId="e4d4716cb6eaacc6" providerId="LiveId" clId="{6A3EDA0F-D04F-48F4-9C92-BEC7295CDB8C}" dt="2022-02-15T04:26:59.304" v="251" actId="20577"/>
        <pc:sldMkLst>
          <pc:docMk/>
          <pc:sldMk cId="0" sldId="298"/>
        </pc:sldMkLst>
        <pc:spChg chg="mod">
          <ac:chgData name="Jeff Maxwell" userId="e4d4716cb6eaacc6" providerId="LiveId" clId="{6A3EDA0F-D04F-48F4-9C92-BEC7295CDB8C}" dt="2022-02-15T04:26:52.494" v="247" actId="207"/>
          <ac:spMkLst>
            <pc:docMk/>
            <pc:sldMk cId="0" sldId="298"/>
            <ac:spMk id="50179" creationId="{07D38E1C-C0E0-448D-90FE-62D3068D1A98}"/>
          </ac:spMkLst>
        </pc:spChg>
        <pc:spChg chg="mod">
          <ac:chgData name="Jeff Maxwell" userId="e4d4716cb6eaacc6" providerId="LiveId" clId="{6A3EDA0F-D04F-48F4-9C92-BEC7295CDB8C}" dt="2022-02-15T04:26:59.304" v="251" actId="20577"/>
          <ac:spMkLst>
            <pc:docMk/>
            <pc:sldMk cId="0" sldId="298"/>
            <ac:spMk id="50180" creationId="{AFC6E0AE-BF2E-4E2F-A693-4EE3665A8737}"/>
          </ac:spMkLst>
        </pc:spChg>
      </pc:sldChg>
      <pc:sldChg chg="modSp add del mod">
        <pc:chgData name="Jeff Maxwell" userId="e4d4716cb6eaacc6" providerId="LiveId" clId="{6A3EDA0F-D04F-48F4-9C92-BEC7295CDB8C}" dt="2022-02-15T04:26:42.581" v="242" actId="20577"/>
        <pc:sldMkLst>
          <pc:docMk/>
          <pc:sldMk cId="0" sldId="299"/>
        </pc:sldMkLst>
        <pc:spChg chg="mod">
          <ac:chgData name="Jeff Maxwell" userId="e4d4716cb6eaacc6" providerId="LiveId" clId="{6A3EDA0F-D04F-48F4-9C92-BEC7295CDB8C}" dt="2022-02-15T04:26:24.657" v="234" actId="403"/>
          <ac:spMkLst>
            <pc:docMk/>
            <pc:sldMk cId="0" sldId="299"/>
            <ac:spMk id="48131" creationId="{728F7C41-E4C6-4CFC-8479-A51EE2D2CD80}"/>
          </ac:spMkLst>
        </pc:spChg>
        <pc:spChg chg="mod">
          <ac:chgData name="Jeff Maxwell" userId="e4d4716cb6eaacc6" providerId="LiveId" clId="{6A3EDA0F-D04F-48F4-9C92-BEC7295CDB8C}" dt="2022-02-15T04:26:42.581" v="242" actId="20577"/>
          <ac:spMkLst>
            <pc:docMk/>
            <pc:sldMk cId="0" sldId="299"/>
            <ac:spMk id="48132" creationId="{0671593D-AF73-4B6F-B750-0609A62E18BA}"/>
          </ac:spMkLst>
        </pc:spChg>
      </pc:sldChg>
      <pc:sldChg chg="del">
        <pc:chgData name="Jeff Maxwell" userId="e4d4716cb6eaacc6" providerId="LiveId" clId="{6A3EDA0F-D04F-48F4-9C92-BEC7295CDB8C}" dt="2022-02-15T04:11:30.209" v="0" actId="47"/>
        <pc:sldMkLst>
          <pc:docMk/>
          <pc:sldMk cId="0" sldId="300"/>
        </pc:sldMkLst>
      </pc:sldChg>
      <pc:sldChg chg="del">
        <pc:chgData name="Jeff Maxwell" userId="e4d4716cb6eaacc6" providerId="LiveId" clId="{6A3EDA0F-D04F-48F4-9C92-BEC7295CDB8C}" dt="2022-02-15T04:11:30.209" v="0" actId="47"/>
        <pc:sldMkLst>
          <pc:docMk/>
          <pc:sldMk cId="2029209680" sldId="301"/>
        </pc:sldMkLst>
      </pc:sldChg>
      <pc:sldChg chg="del">
        <pc:chgData name="Jeff Maxwell" userId="e4d4716cb6eaacc6" providerId="LiveId" clId="{6A3EDA0F-D04F-48F4-9C92-BEC7295CDB8C}" dt="2022-02-15T04:11:30.209" v="0" actId="47"/>
        <pc:sldMkLst>
          <pc:docMk/>
          <pc:sldMk cId="0" sldId="302"/>
        </pc:sldMkLst>
      </pc:sldChg>
      <pc:sldChg chg="modSp add del mod">
        <pc:chgData name="Jeff Maxwell" userId="e4d4716cb6eaacc6" providerId="LiveId" clId="{6A3EDA0F-D04F-48F4-9C92-BEC7295CDB8C}" dt="2022-02-15T04:26:10.444" v="229" actId="27636"/>
        <pc:sldMkLst>
          <pc:docMk/>
          <pc:sldMk cId="0" sldId="319"/>
        </pc:sldMkLst>
        <pc:spChg chg="mod">
          <ac:chgData name="Jeff Maxwell" userId="e4d4716cb6eaacc6" providerId="LiveId" clId="{6A3EDA0F-D04F-48F4-9C92-BEC7295CDB8C}" dt="2022-02-15T04:25:57.937" v="218" actId="207"/>
          <ac:spMkLst>
            <pc:docMk/>
            <pc:sldMk cId="0" sldId="319"/>
            <ac:spMk id="46083" creationId="{0FA0F56E-1925-4B3C-A75F-473C4D1A4CB5}"/>
          </ac:spMkLst>
        </pc:spChg>
        <pc:spChg chg="mod">
          <ac:chgData name="Jeff Maxwell" userId="e4d4716cb6eaacc6" providerId="LiveId" clId="{6A3EDA0F-D04F-48F4-9C92-BEC7295CDB8C}" dt="2022-02-15T04:26:10.444" v="229" actId="27636"/>
          <ac:spMkLst>
            <pc:docMk/>
            <pc:sldMk cId="0" sldId="319"/>
            <ac:spMk id="46084" creationId="{DFA9CCA8-28F6-4E09-BF88-33A1E063C353}"/>
          </ac:spMkLst>
        </pc:spChg>
      </pc:sldChg>
      <pc:sldChg chg="modSp add del mod">
        <pc:chgData name="Jeff Maxwell" userId="e4d4716cb6eaacc6" providerId="LiveId" clId="{6A3EDA0F-D04F-48F4-9C92-BEC7295CDB8C}" dt="2022-02-15T04:22:11.235" v="151" actId="1076"/>
        <pc:sldMkLst>
          <pc:docMk/>
          <pc:sldMk cId="0" sldId="321"/>
        </pc:sldMkLst>
        <pc:spChg chg="mod">
          <ac:chgData name="Jeff Maxwell" userId="e4d4716cb6eaacc6" providerId="LiveId" clId="{6A3EDA0F-D04F-48F4-9C92-BEC7295CDB8C}" dt="2022-02-15T04:21:22.003" v="138" actId="113"/>
          <ac:spMkLst>
            <pc:docMk/>
            <pc:sldMk cId="0" sldId="321"/>
            <ac:spMk id="30723" creationId="{1B71ED25-A408-41A9-BCA9-8C9BBF83C254}"/>
          </ac:spMkLst>
        </pc:spChg>
        <pc:spChg chg="mod">
          <ac:chgData name="Jeff Maxwell" userId="e4d4716cb6eaacc6" providerId="LiveId" clId="{6A3EDA0F-D04F-48F4-9C92-BEC7295CDB8C}" dt="2022-02-15T04:22:06.960" v="150" actId="20577"/>
          <ac:spMkLst>
            <pc:docMk/>
            <pc:sldMk cId="0" sldId="321"/>
            <ac:spMk id="30724" creationId="{42675024-6762-48FA-80ED-BB81F6F677DD}"/>
          </ac:spMkLst>
        </pc:spChg>
        <pc:picChg chg="mod">
          <ac:chgData name="Jeff Maxwell" userId="e4d4716cb6eaacc6" providerId="LiveId" clId="{6A3EDA0F-D04F-48F4-9C92-BEC7295CDB8C}" dt="2022-02-15T04:22:11.235" v="151" actId="1076"/>
          <ac:picMkLst>
            <pc:docMk/>
            <pc:sldMk cId="0" sldId="321"/>
            <ac:picMk id="30725" creationId="{50E829A7-8BCB-4C13-8955-A504991657B1}"/>
          </ac:picMkLst>
        </pc:picChg>
      </pc:sldChg>
      <pc:sldChg chg="modSp add del mod">
        <pc:chgData name="Jeff Maxwell" userId="e4d4716cb6eaacc6" providerId="LiveId" clId="{6A3EDA0F-D04F-48F4-9C92-BEC7295CDB8C}" dt="2022-02-15T04:23:44.560" v="173" actId="403"/>
        <pc:sldMkLst>
          <pc:docMk/>
          <pc:sldMk cId="0" sldId="322"/>
        </pc:sldMkLst>
        <pc:spChg chg="mod">
          <ac:chgData name="Jeff Maxwell" userId="e4d4716cb6eaacc6" providerId="LiveId" clId="{6A3EDA0F-D04F-48F4-9C92-BEC7295CDB8C}" dt="2022-02-15T04:23:40.930" v="171" actId="113"/>
          <ac:spMkLst>
            <pc:docMk/>
            <pc:sldMk cId="0" sldId="322"/>
            <ac:spMk id="36867" creationId="{C74E97F4-83BF-47B3-B4A1-31808F77500A}"/>
          </ac:spMkLst>
        </pc:spChg>
        <pc:spChg chg="mod">
          <ac:chgData name="Jeff Maxwell" userId="e4d4716cb6eaacc6" providerId="LiveId" clId="{6A3EDA0F-D04F-48F4-9C92-BEC7295CDB8C}" dt="2022-02-15T04:23:44.560" v="173" actId="403"/>
          <ac:spMkLst>
            <pc:docMk/>
            <pc:sldMk cId="0" sldId="322"/>
            <ac:spMk id="36868" creationId="{ED43D478-3601-410A-A8A1-69E1C745486B}"/>
          </ac:spMkLst>
        </pc:spChg>
      </pc:sldChg>
      <pc:sldChg chg="modSp add del mod">
        <pc:chgData name="Jeff Maxwell" userId="e4d4716cb6eaacc6" providerId="LiveId" clId="{6A3EDA0F-D04F-48F4-9C92-BEC7295CDB8C}" dt="2022-02-15T04:24:00.816" v="177" actId="403"/>
        <pc:sldMkLst>
          <pc:docMk/>
          <pc:sldMk cId="0" sldId="323"/>
        </pc:sldMkLst>
        <pc:spChg chg="mod">
          <ac:chgData name="Jeff Maxwell" userId="e4d4716cb6eaacc6" providerId="LiveId" clId="{6A3EDA0F-D04F-48F4-9C92-BEC7295CDB8C}" dt="2022-02-15T04:23:56.337" v="175" actId="113"/>
          <ac:spMkLst>
            <pc:docMk/>
            <pc:sldMk cId="0" sldId="323"/>
            <ac:spMk id="37891" creationId="{324F6B70-A54A-4A88-BF0E-F1193DE4B7F1}"/>
          </ac:spMkLst>
        </pc:spChg>
        <pc:spChg chg="mod">
          <ac:chgData name="Jeff Maxwell" userId="e4d4716cb6eaacc6" providerId="LiveId" clId="{6A3EDA0F-D04F-48F4-9C92-BEC7295CDB8C}" dt="2022-02-15T04:24:00.816" v="177" actId="403"/>
          <ac:spMkLst>
            <pc:docMk/>
            <pc:sldMk cId="0" sldId="323"/>
            <ac:spMk id="37892" creationId="{503BEDC7-435C-4FD8-88EA-E6B9BF151ECD}"/>
          </ac:spMkLst>
        </pc:spChg>
      </pc:sldChg>
      <pc:sldChg chg="del">
        <pc:chgData name="Jeff Maxwell" userId="e4d4716cb6eaacc6" providerId="LiveId" clId="{6A3EDA0F-D04F-48F4-9C92-BEC7295CDB8C}" dt="2022-02-15T04:11:30.209" v="0" actId="47"/>
        <pc:sldMkLst>
          <pc:docMk/>
          <pc:sldMk cId="1667931958" sldId="324"/>
        </pc:sldMkLst>
      </pc:sldChg>
      <pc:sldChg chg="del">
        <pc:chgData name="Jeff Maxwell" userId="e4d4716cb6eaacc6" providerId="LiveId" clId="{6A3EDA0F-D04F-48F4-9C92-BEC7295CDB8C}" dt="2022-02-15T04:11:30.209" v="0" actId="47"/>
        <pc:sldMkLst>
          <pc:docMk/>
          <pc:sldMk cId="0" sldId="325"/>
        </pc:sldMkLst>
      </pc:sldChg>
      <pc:sldChg chg="del">
        <pc:chgData name="Jeff Maxwell" userId="e4d4716cb6eaacc6" providerId="LiveId" clId="{6A3EDA0F-D04F-48F4-9C92-BEC7295CDB8C}" dt="2022-02-15T04:11:30.209" v="0" actId="47"/>
        <pc:sldMkLst>
          <pc:docMk/>
          <pc:sldMk cId="0" sldId="326"/>
        </pc:sldMkLst>
      </pc:sldChg>
      <pc:sldChg chg="del">
        <pc:chgData name="Jeff Maxwell" userId="e4d4716cb6eaacc6" providerId="LiveId" clId="{6A3EDA0F-D04F-48F4-9C92-BEC7295CDB8C}" dt="2022-02-15T04:11:30.209" v="0" actId="47"/>
        <pc:sldMkLst>
          <pc:docMk/>
          <pc:sldMk cId="0" sldId="327"/>
        </pc:sldMkLst>
      </pc:sldChg>
      <pc:sldChg chg="del">
        <pc:chgData name="Jeff Maxwell" userId="e4d4716cb6eaacc6" providerId="LiveId" clId="{6A3EDA0F-D04F-48F4-9C92-BEC7295CDB8C}" dt="2022-02-15T04:12:22.047" v="33" actId="47"/>
        <pc:sldMkLst>
          <pc:docMk/>
          <pc:sldMk cId="0" sldId="328"/>
        </pc:sldMkLst>
      </pc:sldChg>
      <pc:sldChg chg="del">
        <pc:chgData name="Jeff Maxwell" userId="e4d4716cb6eaacc6" providerId="LiveId" clId="{6A3EDA0F-D04F-48F4-9C92-BEC7295CDB8C}" dt="2022-02-15T04:11:30.209" v="0" actId="47"/>
        <pc:sldMkLst>
          <pc:docMk/>
          <pc:sldMk cId="0" sldId="329"/>
        </pc:sldMkLst>
      </pc:sldChg>
      <pc:sldChg chg="del">
        <pc:chgData name="Jeff Maxwell" userId="e4d4716cb6eaacc6" providerId="LiveId" clId="{6A3EDA0F-D04F-48F4-9C92-BEC7295CDB8C}" dt="2022-02-15T04:11:30.209" v="0" actId="47"/>
        <pc:sldMkLst>
          <pc:docMk/>
          <pc:sldMk cId="0" sldId="330"/>
        </pc:sldMkLst>
      </pc:sldChg>
      <pc:sldChg chg="modSp add del mod">
        <pc:chgData name="Jeff Maxwell" userId="e4d4716cb6eaacc6" providerId="LiveId" clId="{6A3EDA0F-D04F-48F4-9C92-BEC7295CDB8C}" dt="2022-02-15T04:14:49.707" v="67" actId="20577"/>
        <pc:sldMkLst>
          <pc:docMk/>
          <pc:sldMk cId="0" sldId="332"/>
        </pc:sldMkLst>
        <pc:spChg chg="mod">
          <ac:chgData name="Jeff Maxwell" userId="e4d4716cb6eaacc6" providerId="LiveId" clId="{6A3EDA0F-D04F-48F4-9C92-BEC7295CDB8C}" dt="2022-02-15T04:14:36.312" v="63" actId="113"/>
          <ac:spMkLst>
            <pc:docMk/>
            <pc:sldMk cId="0" sldId="332"/>
            <ac:spMk id="12291" creationId="{60F820ED-A6DB-48F9-BEF7-29E8037A7971}"/>
          </ac:spMkLst>
        </pc:spChg>
        <pc:spChg chg="mod">
          <ac:chgData name="Jeff Maxwell" userId="e4d4716cb6eaacc6" providerId="LiveId" clId="{6A3EDA0F-D04F-48F4-9C92-BEC7295CDB8C}" dt="2022-02-15T04:14:49.707" v="67" actId="20577"/>
          <ac:spMkLst>
            <pc:docMk/>
            <pc:sldMk cId="0" sldId="332"/>
            <ac:spMk id="12292" creationId="{D4D91A9B-5A41-47C3-A89A-9A50B4C37FD4}"/>
          </ac:spMkLst>
        </pc:spChg>
      </pc:sldChg>
      <pc:sldChg chg="modSp add mod">
        <pc:chgData name="Jeff Maxwell" userId="e4d4716cb6eaacc6" providerId="LiveId" clId="{6A3EDA0F-D04F-48F4-9C92-BEC7295CDB8C}" dt="2022-02-15T04:23:10.142" v="165" actId="27636"/>
        <pc:sldMkLst>
          <pc:docMk/>
          <pc:sldMk cId="0" sldId="333"/>
        </pc:sldMkLst>
        <pc:spChg chg="mod">
          <ac:chgData name="Jeff Maxwell" userId="e4d4716cb6eaacc6" providerId="LiveId" clId="{6A3EDA0F-D04F-48F4-9C92-BEC7295CDB8C}" dt="2022-02-15T04:23:02.147" v="159" actId="113"/>
          <ac:spMkLst>
            <pc:docMk/>
            <pc:sldMk cId="0" sldId="333"/>
            <ac:spMk id="34818" creationId="{DAB5B11C-692E-4894-9341-E9959F8CCBDB}"/>
          </ac:spMkLst>
        </pc:spChg>
        <pc:spChg chg="mod">
          <ac:chgData name="Jeff Maxwell" userId="e4d4716cb6eaacc6" providerId="LiveId" clId="{6A3EDA0F-D04F-48F4-9C92-BEC7295CDB8C}" dt="2022-02-15T04:23:10.142" v="165" actId="27636"/>
          <ac:spMkLst>
            <pc:docMk/>
            <pc:sldMk cId="0" sldId="333"/>
            <ac:spMk id="34819" creationId="{32364EB6-64D1-40FB-B255-A81E429A4EB7}"/>
          </ac:spMkLst>
        </pc:spChg>
      </pc:sldChg>
      <pc:sldChg chg="del">
        <pc:chgData name="Jeff Maxwell" userId="e4d4716cb6eaacc6" providerId="LiveId" clId="{6A3EDA0F-D04F-48F4-9C92-BEC7295CDB8C}" dt="2022-02-15T04:11:30.209" v="0" actId="47"/>
        <pc:sldMkLst>
          <pc:docMk/>
          <pc:sldMk cId="1924943581" sldId="333"/>
        </pc:sldMkLst>
      </pc:sldChg>
      <pc:sldChg chg="modSp add mod">
        <pc:chgData name="Jeff Maxwell" userId="e4d4716cb6eaacc6" providerId="LiveId" clId="{6A3EDA0F-D04F-48F4-9C92-BEC7295CDB8C}" dt="2022-02-15T04:23:31.465" v="169" actId="403"/>
        <pc:sldMkLst>
          <pc:docMk/>
          <pc:sldMk cId="0" sldId="334"/>
        </pc:sldMkLst>
        <pc:spChg chg="mod">
          <ac:chgData name="Jeff Maxwell" userId="e4d4716cb6eaacc6" providerId="LiveId" clId="{6A3EDA0F-D04F-48F4-9C92-BEC7295CDB8C}" dt="2022-02-15T04:23:26.929" v="167" actId="113"/>
          <ac:spMkLst>
            <pc:docMk/>
            <pc:sldMk cId="0" sldId="334"/>
            <ac:spMk id="35842" creationId="{4149A735-22D6-455F-AB75-1559B7E5F83A}"/>
          </ac:spMkLst>
        </pc:spChg>
        <pc:spChg chg="mod">
          <ac:chgData name="Jeff Maxwell" userId="e4d4716cb6eaacc6" providerId="LiveId" clId="{6A3EDA0F-D04F-48F4-9C92-BEC7295CDB8C}" dt="2022-02-15T04:23:31.465" v="169" actId="403"/>
          <ac:spMkLst>
            <pc:docMk/>
            <pc:sldMk cId="0" sldId="334"/>
            <ac:spMk id="35843" creationId="{BBCAD9FD-1C27-4653-B867-6967B99AA211}"/>
          </ac:spMkLst>
        </pc:spChg>
      </pc:sldChg>
      <pc:sldChg chg="del">
        <pc:chgData name="Jeff Maxwell" userId="e4d4716cb6eaacc6" providerId="LiveId" clId="{6A3EDA0F-D04F-48F4-9C92-BEC7295CDB8C}" dt="2022-02-15T04:11:30.209" v="0" actId="47"/>
        <pc:sldMkLst>
          <pc:docMk/>
          <pc:sldMk cId="1829831053" sldId="334"/>
        </pc:sldMkLst>
      </pc:sldChg>
      <pc:sldChg chg="del">
        <pc:chgData name="Jeff Maxwell" userId="e4d4716cb6eaacc6" providerId="LiveId" clId="{6A3EDA0F-D04F-48F4-9C92-BEC7295CDB8C}" dt="2022-02-15T04:11:30.209" v="0" actId="47"/>
        <pc:sldMkLst>
          <pc:docMk/>
          <pc:sldMk cId="1367662234" sldId="335"/>
        </pc:sldMkLst>
      </pc:sldChg>
      <pc:sldChg chg="del">
        <pc:chgData name="Jeff Maxwell" userId="e4d4716cb6eaacc6" providerId="LiveId" clId="{6A3EDA0F-D04F-48F4-9C92-BEC7295CDB8C}" dt="2022-02-15T04:11:30.209" v="0" actId="47"/>
        <pc:sldMkLst>
          <pc:docMk/>
          <pc:sldMk cId="2807368046" sldId="336"/>
        </pc:sldMkLst>
      </pc:sldChg>
      <pc:sldChg chg="modSp add mod">
        <pc:chgData name="Jeff Maxwell" userId="e4d4716cb6eaacc6" providerId="LiveId" clId="{6A3EDA0F-D04F-48F4-9C92-BEC7295CDB8C}" dt="2022-02-15T04:16:02" v="81" actId="27636"/>
        <pc:sldMkLst>
          <pc:docMk/>
          <pc:sldMk cId="0" sldId="338"/>
        </pc:sldMkLst>
        <pc:spChg chg="mod">
          <ac:chgData name="Jeff Maxwell" userId="e4d4716cb6eaacc6" providerId="LiveId" clId="{6A3EDA0F-D04F-48F4-9C92-BEC7295CDB8C}" dt="2022-02-15T04:15:39.554" v="77" actId="255"/>
          <ac:spMkLst>
            <pc:docMk/>
            <pc:sldMk cId="0" sldId="338"/>
            <ac:spMk id="16387" creationId="{944E2F2D-3B1E-45EE-83B9-ED79E565F6AA}"/>
          </ac:spMkLst>
        </pc:spChg>
        <pc:spChg chg="mod">
          <ac:chgData name="Jeff Maxwell" userId="e4d4716cb6eaacc6" providerId="LiveId" clId="{6A3EDA0F-D04F-48F4-9C92-BEC7295CDB8C}" dt="2022-02-15T04:16:02" v="81" actId="27636"/>
          <ac:spMkLst>
            <pc:docMk/>
            <pc:sldMk cId="0" sldId="338"/>
            <ac:spMk id="16388" creationId="{4606A221-32ED-44C0-ABCD-88D9CB24ECDE}"/>
          </ac:spMkLst>
        </pc:spChg>
      </pc:sldChg>
      <pc:sldChg chg="modSp add mod">
        <pc:chgData name="Jeff Maxwell" userId="e4d4716cb6eaacc6" providerId="LiveId" clId="{6A3EDA0F-D04F-48F4-9C92-BEC7295CDB8C}" dt="2022-02-15T04:16:44.921" v="89" actId="1076"/>
        <pc:sldMkLst>
          <pc:docMk/>
          <pc:sldMk cId="0" sldId="339"/>
        </pc:sldMkLst>
        <pc:spChg chg="mod">
          <ac:chgData name="Jeff Maxwell" userId="e4d4716cb6eaacc6" providerId="LiveId" clId="{6A3EDA0F-D04F-48F4-9C92-BEC7295CDB8C}" dt="2022-02-15T04:16:28.339" v="84" actId="113"/>
          <ac:spMkLst>
            <pc:docMk/>
            <pc:sldMk cId="0" sldId="339"/>
            <ac:spMk id="18435" creationId="{6D6C64B3-FD0F-44C8-A101-B7E72B2BC9EA}"/>
          </ac:spMkLst>
        </pc:spChg>
        <pc:spChg chg="mod">
          <ac:chgData name="Jeff Maxwell" userId="e4d4716cb6eaacc6" providerId="LiveId" clId="{6A3EDA0F-D04F-48F4-9C92-BEC7295CDB8C}" dt="2022-02-15T04:16:36.581" v="87" actId="207"/>
          <ac:spMkLst>
            <pc:docMk/>
            <pc:sldMk cId="0" sldId="339"/>
            <ac:spMk id="18436" creationId="{5DE4233E-4EC5-403E-AF33-74DECB185C01}"/>
          </ac:spMkLst>
        </pc:spChg>
        <pc:picChg chg="mod">
          <ac:chgData name="Jeff Maxwell" userId="e4d4716cb6eaacc6" providerId="LiveId" clId="{6A3EDA0F-D04F-48F4-9C92-BEC7295CDB8C}" dt="2022-02-15T04:16:44.921" v="89" actId="1076"/>
          <ac:picMkLst>
            <pc:docMk/>
            <pc:sldMk cId="0" sldId="339"/>
            <ac:picMk id="18437" creationId="{EBBF18FA-7D71-4858-9432-CD70322134FF}"/>
          </ac:picMkLst>
        </pc:picChg>
        <pc:picChg chg="mod">
          <ac:chgData name="Jeff Maxwell" userId="e4d4716cb6eaacc6" providerId="LiveId" clId="{6A3EDA0F-D04F-48F4-9C92-BEC7295CDB8C}" dt="2022-02-15T04:16:40.743" v="88" actId="1076"/>
          <ac:picMkLst>
            <pc:docMk/>
            <pc:sldMk cId="0" sldId="339"/>
            <ac:picMk id="18438" creationId="{CF4A64DE-D89F-4D57-8349-22DA9F75E219}"/>
          </ac:picMkLst>
        </pc:picChg>
      </pc:sldChg>
      <pc:sldChg chg="modSp add mod">
        <pc:chgData name="Jeff Maxwell" userId="e4d4716cb6eaacc6" providerId="LiveId" clId="{6A3EDA0F-D04F-48F4-9C92-BEC7295CDB8C}" dt="2022-02-15T04:17:10.954" v="96" actId="207"/>
        <pc:sldMkLst>
          <pc:docMk/>
          <pc:sldMk cId="0" sldId="340"/>
        </pc:sldMkLst>
        <pc:spChg chg="mod">
          <ac:chgData name="Jeff Maxwell" userId="e4d4716cb6eaacc6" providerId="LiveId" clId="{6A3EDA0F-D04F-48F4-9C92-BEC7295CDB8C}" dt="2022-02-15T04:17:02.217" v="92" actId="113"/>
          <ac:spMkLst>
            <pc:docMk/>
            <pc:sldMk cId="0" sldId="340"/>
            <ac:spMk id="20483" creationId="{B98D1689-258E-4855-BD90-C5F78DBB5B57}"/>
          </ac:spMkLst>
        </pc:spChg>
        <pc:spChg chg="mod">
          <ac:chgData name="Jeff Maxwell" userId="e4d4716cb6eaacc6" providerId="LiveId" clId="{6A3EDA0F-D04F-48F4-9C92-BEC7295CDB8C}" dt="2022-02-15T04:17:10.954" v="96" actId="207"/>
          <ac:spMkLst>
            <pc:docMk/>
            <pc:sldMk cId="0" sldId="340"/>
            <ac:spMk id="20484" creationId="{1CED7F95-1659-4732-BB59-DD2CA8F2B916}"/>
          </ac:spMkLst>
        </pc:spChg>
      </pc:sldChg>
      <pc:sldChg chg="modSp add mod">
        <pc:chgData name="Jeff Maxwell" userId="e4d4716cb6eaacc6" providerId="LiveId" clId="{6A3EDA0F-D04F-48F4-9C92-BEC7295CDB8C}" dt="2022-02-15T04:18:09.149" v="112" actId="20577"/>
        <pc:sldMkLst>
          <pc:docMk/>
          <pc:sldMk cId="0" sldId="341"/>
        </pc:sldMkLst>
        <pc:spChg chg="mod">
          <ac:chgData name="Jeff Maxwell" userId="e4d4716cb6eaacc6" providerId="LiveId" clId="{6A3EDA0F-D04F-48F4-9C92-BEC7295CDB8C}" dt="2022-02-15T04:18:04.369" v="110" actId="113"/>
          <ac:spMkLst>
            <pc:docMk/>
            <pc:sldMk cId="0" sldId="341"/>
            <ac:spMk id="23555" creationId="{884CE377-6FFB-4D71-B265-2DAAA26B4B84}"/>
          </ac:spMkLst>
        </pc:spChg>
        <pc:spChg chg="mod">
          <ac:chgData name="Jeff Maxwell" userId="e4d4716cb6eaacc6" providerId="LiveId" clId="{6A3EDA0F-D04F-48F4-9C92-BEC7295CDB8C}" dt="2022-02-15T04:18:09.149" v="112" actId="20577"/>
          <ac:spMkLst>
            <pc:docMk/>
            <pc:sldMk cId="0" sldId="341"/>
            <ac:spMk id="23556" creationId="{5BAFE3B2-CFBB-4A50-9B7E-8392E7B240D7}"/>
          </ac:spMkLst>
        </pc:spChg>
      </pc:sldChg>
      <pc:sldChg chg="modSp add mod">
        <pc:chgData name="Jeff Maxwell" userId="e4d4716cb6eaacc6" providerId="LiveId" clId="{6A3EDA0F-D04F-48F4-9C92-BEC7295CDB8C}" dt="2022-02-15T04:17:38.239" v="100" actId="113"/>
        <pc:sldMkLst>
          <pc:docMk/>
          <pc:sldMk cId="0" sldId="342"/>
        </pc:sldMkLst>
        <pc:spChg chg="mod">
          <ac:chgData name="Jeff Maxwell" userId="e4d4716cb6eaacc6" providerId="LiveId" clId="{6A3EDA0F-D04F-48F4-9C92-BEC7295CDB8C}" dt="2022-02-15T04:17:38.239" v="100" actId="113"/>
          <ac:spMkLst>
            <pc:docMk/>
            <pc:sldMk cId="0" sldId="342"/>
            <ac:spMk id="22530" creationId="{5602D906-2F60-4734-AE83-8FD40E085D52}"/>
          </ac:spMkLst>
        </pc:spChg>
        <pc:picChg chg="mod">
          <ac:chgData name="Jeff Maxwell" userId="e4d4716cb6eaacc6" providerId="LiveId" clId="{6A3EDA0F-D04F-48F4-9C92-BEC7295CDB8C}" dt="2022-02-15T04:17:29.373" v="98" actId="1076"/>
          <ac:picMkLst>
            <pc:docMk/>
            <pc:sldMk cId="0" sldId="342"/>
            <ac:picMk id="22532" creationId="{B3C7D2CC-E07B-43C0-81EB-A8E3E3996BD7}"/>
          </ac:picMkLst>
        </pc:picChg>
      </pc:sldChg>
      <pc:sldChg chg="modSp add mod">
        <pc:chgData name="Jeff Maxwell" userId="e4d4716cb6eaacc6" providerId="LiveId" clId="{6A3EDA0F-D04F-48F4-9C92-BEC7295CDB8C}" dt="2022-02-15T04:19:46.622" v="122" actId="113"/>
        <pc:sldMkLst>
          <pc:docMk/>
          <pc:sldMk cId="0" sldId="343"/>
        </pc:sldMkLst>
        <pc:spChg chg="mod">
          <ac:chgData name="Jeff Maxwell" userId="e4d4716cb6eaacc6" providerId="LiveId" clId="{6A3EDA0F-D04F-48F4-9C92-BEC7295CDB8C}" dt="2022-02-15T04:19:46.622" v="122" actId="113"/>
          <ac:spMkLst>
            <pc:docMk/>
            <pc:sldMk cId="0" sldId="343"/>
            <ac:spMk id="25603" creationId="{2D0484CC-2D11-4F7B-B086-D398F2783CF0}"/>
          </ac:spMkLst>
        </pc:spChg>
        <pc:spChg chg="mod">
          <ac:chgData name="Jeff Maxwell" userId="e4d4716cb6eaacc6" providerId="LiveId" clId="{6A3EDA0F-D04F-48F4-9C92-BEC7295CDB8C}" dt="2022-02-15T04:19:33.810" v="117" actId="20577"/>
          <ac:spMkLst>
            <pc:docMk/>
            <pc:sldMk cId="0" sldId="343"/>
            <ac:spMk id="25604" creationId="{BFA16A8F-4C85-4298-B995-A230FED81D78}"/>
          </ac:spMkLst>
        </pc:spChg>
      </pc:sldChg>
      <pc:sldChg chg="modSp add mod">
        <pc:chgData name="Jeff Maxwell" userId="e4d4716cb6eaacc6" providerId="LiveId" clId="{6A3EDA0F-D04F-48F4-9C92-BEC7295CDB8C}" dt="2022-02-15T04:20:13.834" v="128" actId="207"/>
        <pc:sldMkLst>
          <pc:docMk/>
          <pc:sldMk cId="0" sldId="344"/>
        </pc:sldMkLst>
        <pc:spChg chg="mod">
          <ac:chgData name="Jeff Maxwell" userId="e4d4716cb6eaacc6" providerId="LiveId" clId="{6A3EDA0F-D04F-48F4-9C92-BEC7295CDB8C}" dt="2022-02-15T04:19:53.468" v="124" actId="113"/>
          <ac:spMkLst>
            <pc:docMk/>
            <pc:sldMk cId="0" sldId="344"/>
            <ac:spMk id="27650" creationId="{3C400B3F-3256-4AB6-B87B-5A388F5A74F2}"/>
          </ac:spMkLst>
        </pc:spChg>
        <pc:spChg chg="mod">
          <ac:chgData name="Jeff Maxwell" userId="e4d4716cb6eaacc6" providerId="LiveId" clId="{6A3EDA0F-D04F-48F4-9C92-BEC7295CDB8C}" dt="2022-02-15T04:20:13.834" v="128" actId="207"/>
          <ac:spMkLst>
            <pc:docMk/>
            <pc:sldMk cId="0" sldId="344"/>
            <ac:spMk id="27651" creationId="{3E6E83BB-FD69-4B94-B509-B14F6118B566}"/>
          </ac:spMkLst>
        </pc:spChg>
      </pc:sldChg>
      <pc:sldChg chg="modSp add mod">
        <pc:chgData name="Jeff Maxwell" userId="e4d4716cb6eaacc6" providerId="LiveId" clId="{6A3EDA0F-D04F-48F4-9C92-BEC7295CDB8C}" dt="2022-02-15T04:20:27.630" v="131" actId="113"/>
        <pc:sldMkLst>
          <pc:docMk/>
          <pc:sldMk cId="0" sldId="345"/>
        </pc:sldMkLst>
        <pc:spChg chg="mod">
          <ac:chgData name="Jeff Maxwell" userId="e4d4716cb6eaacc6" providerId="LiveId" clId="{6A3EDA0F-D04F-48F4-9C92-BEC7295CDB8C}" dt="2022-02-15T04:20:27.630" v="131" actId="113"/>
          <ac:spMkLst>
            <pc:docMk/>
            <pc:sldMk cId="0" sldId="345"/>
            <ac:spMk id="28674" creationId="{44D30D5E-4910-4AFB-9F4F-B3CA85840E3E}"/>
          </ac:spMkLst>
        </pc:spChg>
        <pc:spChg chg="mod">
          <ac:chgData name="Jeff Maxwell" userId="e4d4716cb6eaacc6" providerId="LiveId" clId="{6A3EDA0F-D04F-48F4-9C92-BEC7295CDB8C}" dt="2022-02-15T04:20:21.240" v="129" actId="207"/>
          <ac:spMkLst>
            <pc:docMk/>
            <pc:sldMk cId="0" sldId="345"/>
            <ac:spMk id="28675" creationId="{43E68941-2FC9-49E1-A7E5-38380B3F08DB}"/>
          </ac:spMkLst>
        </pc:spChg>
      </pc:sldChg>
      <pc:sldChg chg="modSp add mod">
        <pc:chgData name="Jeff Maxwell" userId="e4d4716cb6eaacc6" providerId="LiveId" clId="{6A3EDA0F-D04F-48F4-9C92-BEC7295CDB8C}" dt="2022-02-15T04:21:02.413" v="135" actId="207"/>
        <pc:sldMkLst>
          <pc:docMk/>
          <pc:sldMk cId="0" sldId="346"/>
        </pc:sldMkLst>
        <pc:spChg chg="mod">
          <ac:chgData name="Jeff Maxwell" userId="e4d4716cb6eaacc6" providerId="LiveId" clId="{6A3EDA0F-D04F-48F4-9C92-BEC7295CDB8C}" dt="2022-02-15T04:21:02.413" v="135" actId="207"/>
          <ac:spMkLst>
            <pc:docMk/>
            <pc:sldMk cId="0" sldId="346"/>
            <ac:spMk id="3" creationId="{D7B4652F-9676-4016-94E5-9FF4846370D3}"/>
          </ac:spMkLst>
        </pc:spChg>
        <pc:spChg chg="mod">
          <ac:chgData name="Jeff Maxwell" userId="e4d4716cb6eaacc6" providerId="LiveId" clId="{6A3EDA0F-D04F-48F4-9C92-BEC7295CDB8C}" dt="2022-02-15T04:20:43.825" v="133" actId="207"/>
          <ac:spMkLst>
            <pc:docMk/>
            <pc:sldMk cId="0" sldId="346"/>
            <ac:spMk id="29698" creationId="{C9FE603D-25CD-4F83-B73F-0D0949040301}"/>
          </ac:spMkLst>
        </pc:spChg>
      </pc:sldChg>
      <pc:sldChg chg="modSp add mod">
        <pc:chgData name="Jeff Maxwell" userId="e4d4716cb6eaacc6" providerId="LiveId" clId="{6A3EDA0F-D04F-48F4-9C92-BEC7295CDB8C}" dt="2022-02-15T04:22:32.875" v="155" actId="113"/>
        <pc:sldMkLst>
          <pc:docMk/>
          <pc:sldMk cId="0" sldId="347"/>
        </pc:sldMkLst>
        <pc:spChg chg="mod">
          <ac:chgData name="Jeff Maxwell" userId="e4d4716cb6eaacc6" providerId="LiveId" clId="{6A3EDA0F-D04F-48F4-9C92-BEC7295CDB8C}" dt="2022-02-15T04:22:32.875" v="155" actId="113"/>
          <ac:spMkLst>
            <pc:docMk/>
            <pc:sldMk cId="0" sldId="347"/>
            <ac:spMk id="32770" creationId="{4AAF02EB-54B3-474B-BC40-7D00D2E6A36A}"/>
          </ac:spMkLst>
        </pc:spChg>
        <pc:picChg chg="mod">
          <ac:chgData name="Jeff Maxwell" userId="e4d4716cb6eaacc6" providerId="LiveId" clId="{6A3EDA0F-D04F-48F4-9C92-BEC7295CDB8C}" dt="2022-02-15T04:22:24.488" v="153" actId="1076"/>
          <ac:picMkLst>
            <pc:docMk/>
            <pc:sldMk cId="0" sldId="347"/>
            <ac:picMk id="32773" creationId="{16CD67DA-DF4A-4722-AEC3-888C0073B7FF}"/>
          </ac:picMkLst>
        </pc:picChg>
      </pc:sldChg>
      <pc:sldChg chg="modSp add mod">
        <pc:chgData name="Jeff Maxwell" userId="e4d4716cb6eaacc6" providerId="LiveId" clId="{6A3EDA0F-D04F-48F4-9C92-BEC7295CDB8C}" dt="2022-02-15T04:22:39.965" v="157" actId="113"/>
        <pc:sldMkLst>
          <pc:docMk/>
          <pc:sldMk cId="0" sldId="348"/>
        </pc:sldMkLst>
        <pc:spChg chg="mod">
          <ac:chgData name="Jeff Maxwell" userId="e4d4716cb6eaacc6" providerId="LiveId" clId="{6A3EDA0F-D04F-48F4-9C92-BEC7295CDB8C}" dt="2022-02-15T04:22:39.965" v="157" actId="113"/>
          <ac:spMkLst>
            <pc:docMk/>
            <pc:sldMk cId="0" sldId="348"/>
            <ac:spMk id="33794" creationId="{9B4C45B1-3617-489D-99CA-EF60828FA5DF}"/>
          </ac:spMkLst>
        </pc:spChg>
      </pc:sldChg>
    </pc:docChg>
  </pc:docChgLst>
  <pc:docChgLst>
    <pc:chgData name="Jeff Maxwell" userId="e4d4716cb6eaacc6" providerId="LiveId" clId="{86352051-E1E4-41D0-A843-218E8F8ACBE4}"/>
    <pc:docChg chg="custSel addSld delSld modSld">
      <pc:chgData name="Jeff Maxwell" userId="e4d4716cb6eaacc6" providerId="LiveId" clId="{86352051-E1E4-41D0-A843-218E8F8ACBE4}" dt="2022-01-12T23:07:48.423" v="75" actId="27636"/>
      <pc:docMkLst>
        <pc:docMk/>
      </pc:docMkLst>
      <pc:sldChg chg="modSp mod">
        <pc:chgData name="Jeff Maxwell" userId="e4d4716cb6eaacc6" providerId="LiveId" clId="{86352051-E1E4-41D0-A843-218E8F8ACBE4}" dt="2022-01-12T23:06:59.069" v="63" actId="20577"/>
        <pc:sldMkLst>
          <pc:docMk/>
          <pc:sldMk cId="3313764263" sldId="258"/>
        </pc:sldMkLst>
        <pc:spChg chg="mod">
          <ac:chgData name="Jeff Maxwell" userId="e4d4716cb6eaacc6" providerId="LiveId" clId="{86352051-E1E4-41D0-A843-218E8F8ACBE4}" dt="2022-01-12T23:06:59.069" v="63" actId="20577"/>
          <ac:spMkLst>
            <pc:docMk/>
            <pc:sldMk cId="3313764263" sldId="258"/>
            <ac:spMk id="2" creationId="{D2F2A187-919A-4B24-AB34-DAD9B7A925C6}"/>
          </ac:spMkLst>
        </pc:spChg>
      </pc:sldChg>
      <pc:sldChg chg="del">
        <pc:chgData name="Jeff Maxwell" userId="e4d4716cb6eaacc6" providerId="LiveId" clId="{86352051-E1E4-41D0-A843-218E8F8ACBE4}" dt="2022-01-12T22:43:06.638" v="0" actId="47"/>
        <pc:sldMkLst>
          <pc:docMk/>
          <pc:sldMk cId="1935129094" sldId="264"/>
        </pc:sldMkLst>
      </pc:sldChg>
      <pc:sldChg chg="add del">
        <pc:chgData name="Jeff Maxwell" userId="e4d4716cb6eaacc6" providerId="LiveId" clId="{86352051-E1E4-41D0-A843-218E8F8ACBE4}" dt="2022-01-12T23:07:47.879" v="68"/>
        <pc:sldMkLst>
          <pc:docMk/>
          <pc:sldMk cId="0" sldId="286"/>
        </pc:sldMkLst>
      </pc:sldChg>
      <pc:sldChg chg="modSp add del mod">
        <pc:chgData name="Jeff Maxwell" userId="e4d4716cb6eaacc6" providerId="LiveId" clId="{86352051-E1E4-41D0-A843-218E8F8ACBE4}" dt="2022-01-12T23:07:48.289" v="70" actId="27636"/>
        <pc:sldMkLst>
          <pc:docMk/>
          <pc:sldMk cId="0" sldId="287"/>
        </pc:sldMkLst>
        <pc:spChg chg="mod">
          <ac:chgData name="Jeff Maxwell" userId="e4d4716cb6eaacc6" providerId="LiveId" clId="{86352051-E1E4-41D0-A843-218E8F8ACBE4}" dt="2022-01-12T23:07:48.289" v="70" actId="27636"/>
          <ac:spMkLst>
            <pc:docMk/>
            <pc:sldMk cId="0" sldId="287"/>
            <ac:spMk id="13316" creationId="{A942AFAB-7137-413A-A696-F5ED6FF0C1E7}"/>
          </ac:spMkLst>
        </pc:spChg>
      </pc:sldChg>
      <pc:sldChg chg="add del">
        <pc:chgData name="Jeff Maxwell" userId="e4d4716cb6eaacc6" providerId="LiveId" clId="{86352051-E1E4-41D0-A843-218E8F8ACBE4}" dt="2022-01-12T23:07:47.879" v="68"/>
        <pc:sldMkLst>
          <pc:docMk/>
          <pc:sldMk cId="0" sldId="288"/>
        </pc:sldMkLst>
      </pc:sldChg>
      <pc:sldChg chg="add del">
        <pc:chgData name="Jeff Maxwell" userId="e4d4716cb6eaacc6" providerId="LiveId" clId="{86352051-E1E4-41D0-A843-218E8F8ACBE4}" dt="2022-01-12T23:07:25.976" v="65"/>
        <pc:sldMkLst>
          <pc:docMk/>
          <pc:sldMk cId="0" sldId="291"/>
        </pc:sldMkLst>
      </pc:sldChg>
      <pc:sldChg chg="modSp add del mod">
        <pc:chgData name="Jeff Maxwell" userId="e4d4716cb6eaacc6" providerId="LiveId" clId="{86352051-E1E4-41D0-A843-218E8F8ACBE4}" dt="2022-01-12T23:07:48.225" v="69" actId="27636"/>
        <pc:sldMkLst>
          <pc:docMk/>
          <pc:sldMk cId="0" sldId="292"/>
        </pc:sldMkLst>
        <pc:spChg chg="mod">
          <ac:chgData name="Jeff Maxwell" userId="e4d4716cb6eaacc6" providerId="LiveId" clId="{86352051-E1E4-41D0-A843-218E8F8ACBE4}" dt="2022-01-12T23:07:48.225" v="69" actId="27636"/>
          <ac:spMkLst>
            <pc:docMk/>
            <pc:sldMk cId="0" sldId="292"/>
            <ac:spMk id="9220" creationId="{DED41AC8-1335-4633-8A91-7F36184D9C7F}"/>
          </ac:spMkLst>
        </pc:spChg>
      </pc:sldChg>
      <pc:sldChg chg="del">
        <pc:chgData name="Jeff Maxwell" userId="e4d4716cb6eaacc6" providerId="LiveId" clId="{86352051-E1E4-41D0-A843-218E8F8ACBE4}" dt="2022-01-12T22:43:12.533" v="6" actId="47"/>
        <pc:sldMkLst>
          <pc:docMk/>
          <pc:sldMk cId="0" sldId="293"/>
        </pc:sldMkLst>
      </pc:sldChg>
      <pc:sldChg chg="del">
        <pc:chgData name="Jeff Maxwell" userId="e4d4716cb6eaacc6" providerId="LiveId" clId="{86352051-E1E4-41D0-A843-218E8F8ACBE4}" dt="2022-01-12T22:43:21.588" v="12" actId="47"/>
        <pc:sldMkLst>
          <pc:docMk/>
          <pc:sldMk cId="0" sldId="294"/>
        </pc:sldMkLst>
      </pc:sldChg>
      <pc:sldChg chg="add del">
        <pc:chgData name="Jeff Maxwell" userId="e4d4716cb6eaacc6" providerId="LiveId" clId="{86352051-E1E4-41D0-A843-218E8F8ACBE4}" dt="2022-01-12T23:07:47.879" v="68"/>
        <pc:sldMkLst>
          <pc:docMk/>
          <pc:sldMk cId="0" sldId="295"/>
        </pc:sldMkLst>
      </pc:sldChg>
      <pc:sldChg chg="add del">
        <pc:chgData name="Jeff Maxwell" userId="e4d4716cb6eaacc6" providerId="LiveId" clId="{86352051-E1E4-41D0-A843-218E8F8ACBE4}" dt="2022-01-12T23:07:47.879" v="68"/>
        <pc:sldMkLst>
          <pc:docMk/>
          <pc:sldMk cId="3387730386" sldId="296"/>
        </pc:sldMkLst>
      </pc:sldChg>
      <pc:sldChg chg="add del">
        <pc:chgData name="Jeff Maxwell" userId="e4d4716cb6eaacc6" providerId="LiveId" clId="{86352051-E1E4-41D0-A843-218E8F8ACBE4}" dt="2022-01-12T23:07:47.879" v="68"/>
        <pc:sldMkLst>
          <pc:docMk/>
          <pc:sldMk cId="0" sldId="297"/>
        </pc:sldMkLst>
      </pc:sldChg>
      <pc:sldChg chg="del">
        <pc:chgData name="Jeff Maxwell" userId="e4d4716cb6eaacc6" providerId="LiveId" clId="{86352051-E1E4-41D0-A843-218E8F8ACBE4}" dt="2022-01-12T22:43:17.983" v="11" actId="47"/>
        <pc:sldMkLst>
          <pc:docMk/>
          <pc:sldMk cId="0" sldId="298"/>
        </pc:sldMkLst>
      </pc:sldChg>
      <pc:sldChg chg="add del">
        <pc:chgData name="Jeff Maxwell" userId="e4d4716cb6eaacc6" providerId="LiveId" clId="{86352051-E1E4-41D0-A843-218E8F8ACBE4}" dt="2022-01-12T23:07:47.879" v="68"/>
        <pc:sldMkLst>
          <pc:docMk/>
          <pc:sldMk cId="0" sldId="299"/>
        </pc:sldMkLst>
      </pc:sldChg>
      <pc:sldChg chg="modSp add mod">
        <pc:chgData name="Jeff Maxwell" userId="e4d4716cb6eaacc6" providerId="LiveId" clId="{86352051-E1E4-41D0-A843-218E8F8ACBE4}" dt="2022-01-12T23:07:48.367" v="72" actId="27636"/>
        <pc:sldMkLst>
          <pc:docMk/>
          <pc:sldMk cId="0" sldId="300"/>
        </pc:sldMkLst>
        <pc:spChg chg="mod">
          <ac:chgData name="Jeff Maxwell" userId="e4d4716cb6eaacc6" providerId="LiveId" clId="{86352051-E1E4-41D0-A843-218E8F8ACBE4}" dt="2022-01-12T23:07:48.367" v="72" actId="27636"/>
          <ac:spMkLst>
            <pc:docMk/>
            <pc:sldMk cId="0" sldId="300"/>
            <ac:spMk id="18437" creationId="{CB6DDE56-5E48-49D6-B3B5-2CDE3A44F1B9}"/>
          </ac:spMkLst>
        </pc:spChg>
      </pc:sldChg>
      <pc:sldChg chg="add">
        <pc:chgData name="Jeff Maxwell" userId="e4d4716cb6eaacc6" providerId="LiveId" clId="{86352051-E1E4-41D0-A843-218E8F8ACBE4}" dt="2022-01-12T23:07:47.879" v="68"/>
        <pc:sldMkLst>
          <pc:docMk/>
          <pc:sldMk cId="2029209680" sldId="301"/>
        </pc:sldMkLst>
      </pc:sldChg>
      <pc:sldChg chg="modSp add del mod">
        <pc:chgData name="Jeff Maxwell" userId="e4d4716cb6eaacc6" providerId="LiveId" clId="{86352051-E1E4-41D0-A843-218E8F8ACBE4}" dt="2022-01-12T23:07:48.383" v="73" actId="27636"/>
        <pc:sldMkLst>
          <pc:docMk/>
          <pc:sldMk cId="0" sldId="303"/>
        </pc:sldMkLst>
        <pc:spChg chg="mod">
          <ac:chgData name="Jeff Maxwell" userId="e4d4716cb6eaacc6" providerId="LiveId" clId="{86352051-E1E4-41D0-A843-218E8F8ACBE4}" dt="2022-01-12T23:07:48.383" v="73" actId="27636"/>
          <ac:spMkLst>
            <pc:docMk/>
            <pc:sldMk cId="0" sldId="303"/>
            <ac:spMk id="20484" creationId="{32D2A56B-0CBB-472B-ACF3-14B834306E6A}"/>
          </ac:spMkLst>
        </pc:spChg>
      </pc:sldChg>
      <pc:sldChg chg="modSp add del mod">
        <pc:chgData name="Jeff Maxwell" userId="e4d4716cb6eaacc6" providerId="LiveId" clId="{86352051-E1E4-41D0-A843-218E8F8ACBE4}" dt="2022-01-12T23:07:48.423" v="75" actId="27636"/>
        <pc:sldMkLst>
          <pc:docMk/>
          <pc:sldMk cId="0" sldId="304"/>
        </pc:sldMkLst>
        <pc:spChg chg="mod">
          <ac:chgData name="Jeff Maxwell" userId="e4d4716cb6eaacc6" providerId="LiveId" clId="{86352051-E1E4-41D0-A843-218E8F8ACBE4}" dt="2022-01-12T23:07:48.423" v="75" actId="27636"/>
          <ac:spMkLst>
            <pc:docMk/>
            <pc:sldMk cId="0" sldId="304"/>
            <ac:spMk id="22533" creationId="{D12E7B65-2EA4-4440-85E7-9DECDC893CAE}"/>
          </ac:spMkLst>
        </pc:spChg>
      </pc:sldChg>
      <pc:sldChg chg="del">
        <pc:chgData name="Jeff Maxwell" userId="e4d4716cb6eaacc6" providerId="LiveId" clId="{86352051-E1E4-41D0-A843-218E8F8ACBE4}" dt="2022-01-12T23:07:06.996" v="64" actId="47"/>
        <pc:sldMkLst>
          <pc:docMk/>
          <pc:sldMk cId="0" sldId="305"/>
        </pc:sldMkLst>
      </pc:sldChg>
      <pc:sldChg chg="add">
        <pc:chgData name="Jeff Maxwell" userId="e4d4716cb6eaacc6" providerId="LiveId" clId="{86352051-E1E4-41D0-A843-218E8F8ACBE4}" dt="2022-01-12T23:07:47.879" v="68"/>
        <pc:sldMkLst>
          <pc:docMk/>
          <pc:sldMk cId="0" sldId="306"/>
        </pc:sldMkLst>
      </pc:sldChg>
      <pc:sldChg chg="del">
        <pc:chgData name="Jeff Maxwell" userId="e4d4716cb6eaacc6" providerId="LiveId" clId="{86352051-E1E4-41D0-A843-218E8F8ACBE4}" dt="2022-01-12T22:43:09.422" v="3" actId="47"/>
        <pc:sldMkLst>
          <pc:docMk/>
          <pc:sldMk cId="4147215396" sldId="306"/>
        </pc:sldMkLst>
      </pc:sldChg>
      <pc:sldChg chg="add">
        <pc:chgData name="Jeff Maxwell" userId="e4d4716cb6eaacc6" providerId="LiveId" clId="{86352051-E1E4-41D0-A843-218E8F8ACBE4}" dt="2022-01-12T23:07:47.879" v="68"/>
        <pc:sldMkLst>
          <pc:docMk/>
          <pc:sldMk cId="0" sldId="307"/>
        </pc:sldMkLst>
      </pc:sldChg>
      <pc:sldChg chg="add">
        <pc:chgData name="Jeff Maxwell" userId="e4d4716cb6eaacc6" providerId="LiveId" clId="{86352051-E1E4-41D0-A843-218E8F8ACBE4}" dt="2022-01-12T23:07:47.879" v="68"/>
        <pc:sldMkLst>
          <pc:docMk/>
          <pc:sldMk cId="0" sldId="308"/>
        </pc:sldMkLst>
      </pc:sldChg>
      <pc:sldChg chg="add">
        <pc:chgData name="Jeff Maxwell" userId="e4d4716cb6eaacc6" providerId="LiveId" clId="{86352051-E1E4-41D0-A843-218E8F8ACBE4}" dt="2022-01-12T23:07:47.879" v="68"/>
        <pc:sldMkLst>
          <pc:docMk/>
          <pc:sldMk cId="0" sldId="309"/>
        </pc:sldMkLst>
      </pc:sldChg>
      <pc:sldChg chg="del">
        <pc:chgData name="Jeff Maxwell" userId="e4d4716cb6eaacc6" providerId="LiveId" clId="{86352051-E1E4-41D0-A843-218E8F8ACBE4}" dt="2022-01-12T23:07:06.996" v="64" actId="47"/>
        <pc:sldMkLst>
          <pc:docMk/>
          <pc:sldMk cId="0" sldId="310"/>
        </pc:sldMkLst>
      </pc:sldChg>
      <pc:sldChg chg="del">
        <pc:chgData name="Jeff Maxwell" userId="e4d4716cb6eaacc6" providerId="LiveId" clId="{86352051-E1E4-41D0-A843-218E8F8ACBE4}" dt="2022-01-12T23:07:06.996" v="64" actId="47"/>
        <pc:sldMkLst>
          <pc:docMk/>
          <pc:sldMk cId="0" sldId="312"/>
        </pc:sldMkLst>
      </pc:sldChg>
      <pc:sldChg chg="del">
        <pc:chgData name="Jeff Maxwell" userId="e4d4716cb6eaacc6" providerId="LiveId" clId="{86352051-E1E4-41D0-A843-218E8F8ACBE4}" dt="2022-01-12T23:07:06.996" v="64" actId="47"/>
        <pc:sldMkLst>
          <pc:docMk/>
          <pc:sldMk cId="0" sldId="313"/>
        </pc:sldMkLst>
      </pc:sldChg>
      <pc:sldChg chg="add del">
        <pc:chgData name="Jeff Maxwell" userId="e4d4716cb6eaacc6" providerId="LiveId" clId="{86352051-E1E4-41D0-A843-218E8F8ACBE4}" dt="2022-01-12T23:07:47.879" v="68"/>
        <pc:sldMkLst>
          <pc:docMk/>
          <pc:sldMk cId="0" sldId="318"/>
        </pc:sldMkLst>
      </pc:sldChg>
      <pc:sldChg chg="add del">
        <pc:chgData name="Jeff Maxwell" userId="e4d4716cb6eaacc6" providerId="LiveId" clId="{86352051-E1E4-41D0-A843-218E8F8ACBE4}" dt="2022-01-12T23:07:47.879" v="68"/>
        <pc:sldMkLst>
          <pc:docMk/>
          <pc:sldMk cId="0" sldId="319"/>
        </pc:sldMkLst>
      </pc:sldChg>
      <pc:sldChg chg="modSp add del mod">
        <pc:chgData name="Jeff Maxwell" userId="e4d4716cb6eaacc6" providerId="LiveId" clId="{86352051-E1E4-41D0-A843-218E8F8ACBE4}" dt="2022-01-12T23:07:48.397" v="74" actId="27636"/>
        <pc:sldMkLst>
          <pc:docMk/>
          <pc:sldMk cId="0" sldId="320"/>
        </pc:sldMkLst>
        <pc:spChg chg="mod">
          <ac:chgData name="Jeff Maxwell" userId="e4d4716cb6eaacc6" providerId="LiveId" clId="{86352051-E1E4-41D0-A843-218E8F8ACBE4}" dt="2022-01-12T23:07:48.397" v="74" actId="27636"/>
          <ac:spMkLst>
            <pc:docMk/>
            <pc:sldMk cId="0" sldId="320"/>
            <ac:spMk id="21508" creationId="{CACC5346-A1E5-483D-BD21-F655E35AB4CF}"/>
          </ac:spMkLst>
        </pc:spChg>
      </pc:sldChg>
      <pc:sldChg chg="add del">
        <pc:chgData name="Jeff Maxwell" userId="e4d4716cb6eaacc6" providerId="LiveId" clId="{86352051-E1E4-41D0-A843-218E8F8ACBE4}" dt="2022-01-12T23:07:47.879" v="68"/>
        <pc:sldMkLst>
          <pc:docMk/>
          <pc:sldMk cId="0" sldId="321"/>
        </pc:sldMkLst>
      </pc:sldChg>
      <pc:sldChg chg="add del">
        <pc:chgData name="Jeff Maxwell" userId="e4d4716cb6eaacc6" providerId="LiveId" clId="{86352051-E1E4-41D0-A843-218E8F8ACBE4}" dt="2022-01-12T23:07:47.879" v="68"/>
        <pc:sldMkLst>
          <pc:docMk/>
          <pc:sldMk cId="0" sldId="322"/>
        </pc:sldMkLst>
      </pc:sldChg>
      <pc:sldChg chg="modSp add del mod">
        <pc:chgData name="Jeff Maxwell" userId="e4d4716cb6eaacc6" providerId="LiveId" clId="{86352051-E1E4-41D0-A843-218E8F8ACBE4}" dt="2022-01-12T23:07:48.322" v="71" actId="27636"/>
        <pc:sldMkLst>
          <pc:docMk/>
          <pc:sldMk cId="0" sldId="323"/>
        </pc:sldMkLst>
        <pc:spChg chg="mod">
          <ac:chgData name="Jeff Maxwell" userId="e4d4716cb6eaacc6" providerId="LiveId" clId="{86352051-E1E4-41D0-A843-218E8F8ACBE4}" dt="2022-01-12T23:07:48.322" v="71" actId="27636"/>
          <ac:spMkLst>
            <pc:docMk/>
            <pc:sldMk cId="0" sldId="323"/>
            <ac:spMk id="17412" creationId="{C3BD2965-9C26-40F7-9D45-BE8D8A8EFC46}"/>
          </ac:spMkLst>
        </pc:spChg>
      </pc:sldChg>
      <pc:sldChg chg="add">
        <pc:chgData name="Jeff Maxwell" userId="e4d4716cb6eaacc6" providerId="LiveId" clId="{86352051-E1E4-41D0-A843-218E8F8ACBE4}" dt="2022-01-12T23:07:47.879" v="68"/>
        <pc:sldMkLst>
          <pc:docMk/>
          <pc:sldMk cId="1667931958" sldId="324"/>
        </pc:sldMkLst>
      </pc:sldChg>
      <pc:sldChg chg="del">
        <pc:chgData name="Jeff Maxwell" userId="e4d4716cb6eaacc6" providerId="LiveId" clId="{86352051-E1E4-41D0-A843-218E8F8ACBE4}" dt="2022-01-12T22:43:07.710" v="1" actId="47"/>
        <pc:sldMkLst>
          <pc:docMk/>
          <pc:sldMk cId="2355824051" sldId="324"/>
        </pc:sldMkLst>
      </pc:sldChg>
      <pc:sldChg chg="add">
        <pc:chgData name="Jeff Maxwell" userId="e4d4716cb6eaacc6" providerId="LiveId" clId="{86352051-E1E4-41D0-A843-218E8F8ACBE4}" dt="2022-01-12T23:07:47.879" v="68"/>
        <pc:sldMkLst>
          <pc:docMk/>
          <pc:sldMk cId="0" sldId="325"/>
        </pc:sldMkLst>
      </pc:sldChg>
      <pc:sldChg chg="del">
        <pc:chgData name="Jeff Maxwell" userId="e4d4716cb6eaacc6" providerId="LiveId" clId="{86352051-E1E4-41D0-A843-218E8F8ACBE4}" dt="2022-01-12T22:43:08.687" v="2" actId="47"/>
        <pc:sldMkLst>
          <pc:docMk/>
          <pc:sldMk cId="2600402162" sldId="325"/>
        </pc:sldMkLst>
      </pc:sldChg>
      <pc:sldChg chg="add">
        <pc:chgData name="Jeff Maxwell" userId="e4d4716cb6eaacc6" providerId="LiveId" clId="{86352051-E1E4-41D0-A843-218E8F8ACBE4}" dt="2022-01-12T23:07:47.879" v="68"/>
        <pc:sldMkLst>
          <pc:docMk/>
          <pc:sldMk cId="0" sldId="326"/>
        </pc:sldMkLst>
      </pc:sldChg>
      <pc:sldChg chg="add">
        <pc:chgData name="Jeff Maxwell" userId="e4d4716cb6eaacc6" providerId="LiveId" clId="{86352051-E1E4-41D0-A843-218E8F8ACBE4}" dt="2022-01-12T23:07:47.879" v="68"/>
        <pc:sldMkLst>
          <pc:docMk/>
          <pc:sldMk cId="0" sldId="327"/>
        </pc:sldMkLst>
      </pc:sldChg>
      <pc:sldChg chg="add">
        <pc:chgData name="Jeff Maxwell" userId="e4d4716cb6eaacc6" providerId="LiveId" clId="{86352051-E1E4-41D0-A843-218E8F8ACBE4}" dt="2022-01-12T23:07:47.879" v="68"/>
        <pc:sldMkLst>
          <pc:docMk/>
          <pc:sldMk cId="0" sldId="328"/>
        </pc:sldMkLst>
      </pc:sldChg>
      <pc:sldChg chg="del">
        <pc:chgData name="Jeff Maxwell" userId="e4d4716cb6eaacc6" providerId="LiveId" clId="{86352051-E1E4-41D0-A843-218E8F8ACBE4}" dt="2022-01-12T22:43:26.271" v="15" actId="47"/>
        <pc:sldMkLst>
          <pc:docMk/>
          <pc:sldMk cId="0" sldId="330"/>
        </pc:sldMkLst>
      </pc:sldChg>
      <pc:sldChg chg="del">
        <pc:chgData name="Jeff Maxwell" userId="e4d4716cb6eaacc6" providerId="LiveId" clId="{86352051-E1E4-41D0-A843-218E8F8ACBE4}" dt="2022-01-12T22:43:26.917" v="16" actId="47"/>
        <pc:sldMkLst>
          <pc:docMk/>
          <pc:sldMk cId="0" sldId="331"/>
        </pc:sldMkLst>
      </pc:sldChg>
      <pc:sldChg chg="del">
        <pc:chgData name="Jeff Maxwell" userId="e4d4716cb6eaacc6" providerId="LiveId" clId="{86352051-E1E4-41D0-A843-218E8F8ACBE4}" dt="2022-01-12T22:43:27.641" v="17" actId="47"/>
        <pc:sldMkLst>
          <pc:docMk/>
          <pc:sldMk cId="0" sldId="332"/>
        </pc:sldMkLst>
      </pc:sldChg>
      <pc:sldChg chg="del">
        <pc:chgData name="Jeff Maxwell" userId="e4d4716cb6eaacc6" providerId="LiveId" clId="{86352051-E1E4-41D0-A843-218E8F8ACBE4}" dt="2022-01-12T23:07:06.996" v="64" actId="47"/>
        <pc:sldMkLst>
          <pc:docMk/>
          <pc:sldMk cId="1924943581" sldId="333"/>
        </pc:sldMkLst>
      </pc:sldChg>
      <pc:sldChg chg="del">
        <pc:chgData name="Jeff Maxwell" userId="e4d4716cb6eaacc6" providerId="LiveId" clId="{86352051-E1E4-41D0-A843-218E8F8ACBE4}" dt="2022-01-12T23:01:00.373" v="20" actId="47"/>
        <pc:sldMkLst>
          <pc:docMk/>
          <pc:sldMk cId="1829831053" sldId="334"/>
        </pc:sldMkLst>
      </pc:sldChg>
      <pc:sldChg chg="del">
        <pc:chgData name="Jeff Maxwell" userId="e4d4716cb6eaacc6" providerId="LiveId" clId="{86352051-E1E4-41D0-A843-218E8F8ACBE4}" dt="2022-01-12T22:43:10.385" v="4" actId="47"/>
        <pc:sldMkLst>
          <pc:docMk/>
          <pc:sldMk cId="3774362922" sldId="336"/>
        </pc:sldMkLst>
      </pc:sldChg>
      <pc:sldChg chg="del">
        <pc:chgData name="Jeff Maxwell" userId="e4d4716cb6eaacc6" providerId="LiveId" clId="{86352051-E1E4-41D0-A843-218E8F8ACBE4}" dt="2022-01-12T23:07:06.996" v="64" actId="47"/>
        <pc:sldMkLst>
          <pc:docMk/>
          <pc:sldMk cId="0" sldId="337"/>
        </pc:sldMkLst>
      </pc:sldChg>
      <pc:sldChg chg="del">
        <pc:chgData name="Jeff Maxwell" userId="e4d4716cb6eaacc6" providerId="LiveId" clId="{86352051-E1E4-41D0-A843-218E8F8ACBE4}" dt="2022-01-12T23:07:06.996" v="64" actId="47"/>
        <pc:sldMkLst>
          <pc:docMk/>
          <pc:sldMk cId="0" sldId="338"/>
        </pc:sldMkLst>
      </pc:sldChg>
      <pc:sldChg chg="del">
        <pc:chgData name="Jeff Maxwell" userId="e4d4716cb6eaacc6" providerId="LiveId" clId="{86352051-E1E4-41D0-A843-218E8F8ACBE4}" dt="2022-01-12T23:07:06.996" v="64" actId="47"/>
        <pc:sldMkLst>
          <pc:docMk/>
          <pc:sldMk cId="0" sldId="339"/>
        </pc:sldMkLst>
      </pc:sldChg>
      <pc:sldChg chg="del">
        <pc:chgData name="Jeff Maxwell" userId="e4d4716cb6eaacc6" providerId="LiveId" clId="{86352051-E1E4-41D0-A843-218E8F8ACBE4}" dt="2022-01-12T23:07:06.996" v="64" actId="47"/>
        <pc:sldMkLst>
          <pc:docMk/>
          <pc:sldMk cId="0" sldId="340"/>
        </pc:sldMkLst>
      </pc:sldChg>
      <pc:sldChg chg="del">
        <pc:chgData name="Jeff Maxwell" userId="e4d4716cb6eaacc6" providerId="LiveId" clId="{86352051-E1E4-41D0-A843-218E8F8ACBE4}" dt="2022-01-12T22:43:17.086" v="10" actId="47"/>
        <pc:sldMkLst>
          <pc:docMk/>
          <pc:sldMk cId="2958589302" sldId="341"/>
        </pc:sldMkLst>
      </pc:sldChg>
      <pc:sldChg chg="del">
        <pc:chgData name="Jeff Maxwell" userId="e4d4716cb6eaacc6" providerId="LiveId" clId="{86352051-E1E4-41D0-A843-218E8F8ACBE4}" dt="2022-01-12T23:01:05.059" v="26" actId="47"/>
        <pc:sldMkLst>
          <pc:docMk/>
          <pc:sldMk cId="491896576" sldId="342"/>
        </pc:sldMkLst>
      </pc:sldChg>
      <pc:sldChg chg="del">
        <pc:chgData name="Jeff Maxwell" userId="e4d4716cb6eaacc6" providerId="LiveId" clId="{86352051-E1E4-41D0-A843-218E8F8ACBE4}" dt="2022-01-12T23:01:05.698" v="27" actId="47"/>
        <pc:sldMkLst>
          <pc:docMk/>
          <pc:sldMk cId="2937588333" sldId="343"/>
        </pc:sldMkLst>
      </pc:sldChg>
      <pc:sldChg chg="del">
        <pc:chgData name="Jeff Maxwell" userId="e4d4716cb6eaacc6" providerId="LiveId" clId="{86352051-E1E4-41D0-A843-218E8F8ACBE4}" dt="2022-01-12T23:01:06.302" v="28" actId="47"/>
        <pc:sldMkLst>
          <pc:docMk/>
          <pc:sldMk cId="3421315970" sldId="344"/>
        </pc:sldMkLst>
      </pc:sldChg>
      <pc:sldChg chg="del">
        <pc:chgData name="Jeff Maxwell" userId="e4d4716cb6eaacc6" providerId="LiveId" clId="{86352051-E1E4-41D0-A843-218E8F8ACBE4}" dt="2022-01-12T23:01:07.045" v="29" actId="47"/>
        <pc:sldMkLst>
          <pc:docMk/>
          <pc:sldMk cId="3600920845" sldId="345"/>
        </pc:sldMkLst>
      </pc:sldChg>
      <pc:sldChg chg="del">
        <pc:chgData name="Jeff Maxwell" userId="e4d4716cb6eaacc6" providerId="LiveId" clId="{86352051-E1E4-41D0-A843-218E8F8ACBE4}" dt="2022-01-12T23:01:01.300" v="21" actId="47"/>
        <pc:sldMkLst>
          <pc:docMk/>
          <pc:sldMk cId="3608305679" sldId="346"/>
        </pc:sldMkLst>
      </pc:sldChg>
      <pc:sldChg chg="del">
        <pc:chgData name="Jeff Maxwell" userId="e4d4716cb6eaacc6" providerId="LiveId" clId="{86352051-E1E4-41D0-A843-218E8F8ACBE4}" dt="2022-01-12T22:43:11.656" v="5" actId="47"/>
        <pc:sldMkLst>
          <pc:docMk/>
          <pc:sldMk cId="2321477764" sldId="347"/>
        </pc:sldMkLst>
      </pc:sldChg>
    </pc:docChg>
  </pc:docChgLst>
  <pc:docChgLst>
    <pc:chgData name="Jeff Maxwell" userId="e4d4716cb6eaacc6" providerId="LiveId" clId="{D25712A3-5EC8-4F4F-8ACF-3FDC36093AFF}"/>
    <pc:docChg chg="custSel addSld modSld">
      <pc:chgData name="Jeff Maxwell" userId="e4d4716cb6eaacc6" providerId="LiveId" clId="{D25712A3-5EC8-4F4F-8ACF-3FDC36093AFF}" dt="2022-02-23T18:43:45.724" v="556" actId="20577"/>
      <pc:docMkLst>
        <pc:docMk/>
      </pc:docMkLst>
      <pc:sldChg chg="modSp mod">
        <pc:chgData name="Jeff Maxwell" userId="e4d4716cb6eaacc6" providerId="LiveId" clId="{D25712A3-5EC8-4F4F-8ACF-3FDC36093AFF}" dt="2022-02-23T18:38:17.551" v="24" actId="207"/>
        <pc:sldMkLst>
          <pc:docMk/>
          <pc:sldMk cId="0" sldId="314"/>
        </pc:sldMkLst>
        <pc:spChg chg="mod">
          <ac:chgData name="Jeff Maxwell" userId="e4d4716cb6eaacc6" providerId="LiveId" clId="{D25712A3-5EC8-4F4F-8ACF-3FDC36093AFF}" dt="2022-02-23T18:38:17.551" v="24" actId="207"/>
          <ac:spMkLst>
            <pc:docMk/>
            <pc:sldMk cId="0" sldId="314"/>
            <ac:spMk id="8194" creationId="{72AF8433-E5F6-4649-9FD5-128D76B628A1}"/>
          </ac:spMkLst>
        </pc:spChg>
      </pc:sldChg>
      <pc:sldChg chg="modSp mod">
        <pc:chgData name="Jeff Maxwell" userId="e4d4716cb6eaacc6" providerId="LiveId" clId="{D25712A3-5EC8-4F4F-8ACF-3FDC36093AFF}" dt="2022-02-23T18:43:45.724" v="556" actId="20577"/>
        <pc:sldMkLst>
          <pc:docMk/>
          <pc:sldMk cId="0" sldId="315"/>
        </pc:sldMkLst>
        <pc:spChg chg="mod">
          <ac:chgData name="Jeff Maxwell" userId="e4d4716cb6eaacc6" providerId="LiveId" clId="{D25712A3-5EC8-4F4F-8ACF-3FDC36093AFF}" dt="2022-02-23T18:38:37.820" v="45" actId="20577"/>
          <ac:spMkLst>
            <pc:docMk/>
            <pc:sldMk cId="0" sldId="315"/>
            <ac:spMk id="9218" creationId="{39C7467C-96E8-41FE-8AD9-F61D7DDB9403}"/>
          </ac:spMkLst>
        </pc:spChg>
        <pc:spChg chg="mod">
          <ac:chgData name="Jeff Maxwell" userId="e4d4716cb6eaacc6" providerId="LiveId" clId="{D25712A3-5EC8-4F4F-8ACF-3FDC36093AFF}" dt="2022-02-23T18:43:45.724" v="556" actId="20577"/>
          <ac:spMkLst>
            <pc:docMk/>
            <pc:sldMk cId="0" sldId="315"/>
            <ac:spMk id="9219" creationId="{2D51EFEA-0E8E-4322-A9DE-F50FB72D0C9E}"/>
          </ac:spMkLst>
        </pc:spChg>
      </pc:sldChg>
      <pc:sldChg chg="addSp delSp modSp new mod">
        <pc:chgData name="Jeff Maxwell" userId="e4d4716cb6eaacc6" providerId="LiveId" clId="{D25712A3-5EC8-4F4F-8ACF-3FDC36093AFF}" dt="2022-02-23T18:37:12.680" v="22" actId="1076"/>
        <pc:sldMkLst>
          <pc:docMk/>
          <pc:sldMk cId="3094218792" sldId="353"/>
        </pc:sldMkLst>
        <pc:spChg chg="mod">
          <ac:chgData name="Jeff Maxwell" userId="e4d4716cb6eaacc6" providerId="LiveId" clId="{D25712A3-5EC8-4F4F-8ACF-3FDC36093AFF}" dt="2022-02-23T18:36:41.823" v="17" actId="113"/>
          <ac:spMkLst>
            <pc:docMk/>
            <pc:sldMk cId="3094218792" sldId="353"/>
            <ac:spMk id="2" creationId="{C5FBB1FE-A18C-434F-BEFF-3E57AF073E36}"/>
          </ac:spMkLst>
        </pc:spChg>
        <pc:spChg chg="del">
          <ac:chgData name="Jeff Maxwell" userId="e4d4716cb6eaacc6" providerId="LiveId" clId="{D25712A3-5EC8-4F4F-8ACF-3FDC36093AFF}" dt="2022-02-23T18:36:45.436" v="18" actId="478"/>
          <ac:spMkLst>
            <pc:docMk/>
            <pc:sldMk cId="3094218792" sldId="353"/>
            <ac:spMk id="3" creationId="{73DA9BAB-D46E-43D4-B0FF-16F70E4B4C87}"/>
          </ac:spMkLst>
        </pc:spChg>
        <pc:picChg chg="add mod">
          <ac:chgData name="Jeff Maxwell" userId="e4d4716cb6eaacc6" providerId="LiveId" clId="{D25712A3-5EC8-4F4F-8ACF-3FDC36093AFF}" dt="2022-02-23T18:37:12.680" v="22" actId="1076"/>
          <ac:picMkLst>
            <pc:docMk/>
            <pc:sldMk cId="3094218792" sldId="353"/>
            <ac:picMk id="1026" creationId="{7730ED82-DFE0-462A-BE0D-DB608D614826}"/>
          </ac:picMkLst>
        </pc:picChg>
      </pc:sldChg>
      <pc:sldChg chg="add">
        <pc:chgData name="Jeff Maxwell" userId="e4d4716cb6eaacc6" providerId="LiveId" clId="{D25712A3-5EC8-4F4F-8ACF-3FDC36093AFF}" dt="2022-02-23T18:38:27.868" v="25"/>
        <pc:sldMkLst>
          <pc:docMk/>
          <pc:sldMk cId="3669101618" sldId="354"/>
        </pc:sldMkLst>
      </pc:sldChg>
    </pc:docChg>
  </pc:docChgLst>
  <pc:docChgLst>
    <pc:chgData name="Jeff Maxwell" userId="e4d4716cb6eaacc6" providerId="LiveId" clId="{4F0E32F9-AF65-4473-BBA5-CFB7C419E3D6}"/>
    <pc:docChg chg="custSel modSld">
      <pc:chgData name="Jeff Maxwell" userId="e4d4716cb6eaacc6" providerId="LiveId" clId="{4F0E32F9-AF65-4473-BBA5-CFB7C419E3D6}" dt="2022-01-13T17:42:59.758" v="124" actId="20577"/>
      <pc:docMkLst>
        <pc:docMk/>
      </pc:docMkLst>
      <pc:sldChg chg="modSp mod">
        <pc:chgData name="Jeff Maxwell" userId="e4d4716cb6eaacc6" providerId="LiveId" clId="{4F0E32F9-AF65-4473-BBA5-CFB7C419E3D6}" dt="2022-01-12T23:10:17.227" v="16" actId="14100"/>
        <pc:sldMkLst>
          <pc:docMk/>
          <pc:sldMk cId="0" sldId="286"/>
        </pc:sldMkLst>
        <pc:spChg chg="mod">
          <ac:chgData name="Jeff Maxwell" userId="e4d4716cb6eaacc6" providerId="LiveId" clId="{4F0E32F9-AF65-4473-BBA5-CFB7C419E3D6}" dt="2022-01-12T23:10:13.443" v="15" actId="14100"/>
          <ac:spMkLst>
            <pc:docMk/>
            <pc:sldMk cId="0" sldId="286"/>
            <ac:spMk id="11268" creationId="{FE2DE30C-0F76-4B3B-9BCF-DAEF0C30E743}"/>
          </ac:spMkLst>
        </pc:spChg>
        <pc:picChg chg="mod">
          <ac:chgData name="Jeff Maxwell" userId="e4d4716cb6eaacc6" providerId="LiveId" clId="{4F0E32F9-AF65-4473-BBA5-CFB7C419E3D6}" dt="2022-01-12T23:10:17.227" v="16" actId="14100"/>
          <ac:picMkLst>
            <pc:docMk/>
            <pc:sldMk cId="0" sldId="286"/>
            <ac:picMk id="11269" creationId="{45F40DF7-2C81-4C07-ACD6-16621C8B6E1A}"/>
          </ac:picMkLst>
        </pc:picChg>
      </pc:sldChg>
      <pc:sldChg chg="modSp mod">
        <pc:chgData name="Jeff Maxwell" userId="e4d4716cb6eaacc6" providerId="LiveId" clId="{4F0E32F9-AF65-4473-BBA5-CFB7C419E3D6}" dt="2022-01-12T23:10:53.683" v="22" actId="1076"/>
        <pc:sldMkLst>
          <pc:docMk/>
          <pc:sldMk cId="0" sldId="287"/>
        </pc:sldMkLst>
        <pc:spChg chg="mod">
          <ac:chgData name="Jeff Maxwell" userId="e4d4716cb6eaacc6" providerId="LiveId" clId="{4F0E32F9-AF65-4473-BBA5-CFB7C419E3D6}" dt="2022-01-12T23:10:49.684" v="21" actId="14100"/>
          <ac:spMkLst>
            <pc:docMk/>
            <pc:sldMk cId="0" sldId="287"/>
            <ac:spMk id="13315" creationId="{77754D10-251C-4165-A5A6-A2FBE715167F}"/>
          </ac:spMkLst>
        </pc:spChg>
        <pc:spChg chg="mod">
          <ac:chgData name="Jeff Maxwell" userId="e4d4716cb6eaacc6" providerId="LiveId" clId="{4F0E32F9-AF65-4473-BBA5-CFB7C419E3D6}" dt="2022-01-12T23:10:45.792" v="20" actId="14100"/>
          <ac:spMkLst>
            <pc:docMk/>
            <pc:sldMk cId="0" sldId="287"/>
            <ac:spMk id="13316" creationId="{A942AFAB-7137-413A-A696-F5ED6FF0C1E7}"/>
          </ac:spMkLst>
        </pc:spChg>
        <pc:picChg chg="mod">
          <ac:chgData name="Jeff Maxwell" userId="e4d4716cb6eaacc6" providerId="LiveId" clId="{4F0E32F9-AF65-4473-BBA5-CFB7C419E3D6}" dt="2022-01-12T23:10:53.683" v="22" actId="1076"/>
          <ac:picMkLst>
            <pc:docMk/>
            <pc:sldMk cId="0" sldId="287"/>
            <ac:picMk id="13317" creationId="{3AA4AD3A-1A6A-412B-A361-9CC9972F824C}"/>
          </ac:picMkLst>
        </pc:picChg>
      </pc:sldChg>
      <pc:sldChg chg="modSp mod">
        <pc:chgData name="Jeff Maxwell" userId="e4d4716cb6eaacc6" providerId="LiveId" clId="{4F0E32F9-AF65-4473-BBA5-CFB7C419E3D6}" dt="2022-01-12T23:12:24.626" v="39" actId="14100"/>
        <pc:sldMkLst>
          <pc:docMk/>
          <pc:sldMk cId="0" sldId="288"/>
        </pc:sldMkLst>
        <pc:spChg chg="mod">
          <ac:chgData name="Jeff Maxwell" userId="e4d4716cb6eaacc6" providerId="LiveId" clId="{4F0E32F9-AF65-4473-BBA5-CFB7C419E3D6}" dt="2022-01-12T23:12:10.677" v="36" actId="14100"/>
          <ac:spMkLst>
            <pc:docMk/>
            <pc:sldMk cId="0" sldId="288"/>
            <ac:spMk id="19459" creationId="{48FB8BE8-C994-4AB1-9323-A3163FCFA450}"/>
          </ac:spMkLst>
        </pc:spChg>
        <pc:spChg chg="mod">
          <ac:chgData name="Jeff Maxwell" userId="e4d4716cb6eaacc6" providerId="LiveId" clId="{4F0E32F9-AF65-4473-BBA5-CFB7C419E3D6}" dt="2022-01-12T23:12:24.626" v="39" actId="14100"/>
          <ac:spMkLst>
            <pc:docMk/>
            <pc:sldMk cId="0" sldId="288"/>
            <ac:spMk id="19460" creationId="{78B2D831-4FDA-4DF8-8BF5-7AEC9C9340F4}"/>
          </ac:spMkLst>
        </pc:spChg>
        <pc:picChg chg="mod">
          <ac:chgData name="Jeff Maxwell" userId="e4d4716cb6eaacc6" providerId="LiveId" clId="{4F0E32F9-AF65-4473-BBA5-CFB7C419E3D6}" dt="2022-01-12T23:12:19.447" v="38" actId="1076"/>
          <ac:picMkLst>
            <pc:docMk/>
            <pc:sldMk cId="0" sldId="288"/>
            <ac:picMk id="19461" creationId="{1BA69676-811E-47A3-9E90-A705FD87E250}"/>
          </ac:picMkLst>
        </pc:picChg>
      </pc:sldChg>
      <pc:sldChg chg="modSp mod">
        <pc:chgData name="Jeff Maxwell" userId="e4d4716cb6eaacc6" providerId="LiveId" clId="{4F0E32F9-AF65-4473-BBA5-CFB7C419E3D6}" dt="2022-01-12T23:09:30.781" v="6" actId="403"/>
        <pc:sldMkLst>
          <pc:docMk/>
          <pc:sldMk cId="0" sldId="291"/>
        </pc:sldMkLst>
        <pc:spChg chg="mod">
          <ac:chgData name="Jeff Maxwell" userId="e4d4716cb6eaacc6" providerId="LiveId" clId="{4F0E32F9-AF65-4473-BBA5-CFB7C419E3D6}" dt="2022-01-12T23:09:22.072" v="3" actId="27636"/>
          <ac:spMkLst>
            <pc:docMk/>
            <pc:sldMk cId="0" sldId="291"/>
            <ac:spMk id="6147" creationId="{4B498F51-4F75-442C-B030-8B4965BB5ECF}"/>
          </ac:spMkLst>
        </pc:spChg>
        <pc:spChg chg="mod">
          <ac:chgData name="Jeff Maxwell" userId="e4d4716cb6eaacc6" providerId="LiveId" clId="{4F0E32F9-AF65-4473-BBA5-CFB7C419E3D6}" dt="2022-01-12T23:09:30.781" v="6" actId="403"/>
          <ac:spMkLst>
            <pc:docMk/>
            <pc:sldMk cId="0" sldId="291"/>
            <ac:spMk id="6148" creationId="{CF92C158-F79C-4624-86AF-C94C0E8FCA3E}"/>
          </ac:spMkLst>
        </pc:spChg>
      </pc:sldChg>
      <pc:sldChg chg="modSp mod">
        <pc:chgData name="Jeff Maxwell" userId="e4d4716cb6eaacc6" providerId="LiveId" clId="{4F0E32F9-AF65-4473-BBA5-CFB7C419E3D6}" dt="2022-01-12T23:09:54.572" v="12" actId="14100"/>
        <pc:sldMkLst>
          <pc:docMk/>
          <pc:sldMk cId="0" sldId="292"/>
        </pc:sldMkLst>
        <pc:spChg chg="mod">
          <ac:chgData name="Jeff Maxwell" userId="e4d4716cb6eaacc6" providerId="LiveId" clId="{4F0E32F9-AF65-4473-BBA5-CFB7C419E3D6}" dt="2022-01-12T23:09:54.572" v="12" actId="14100"/>
          <ac:spMkLst>
            <pc:docMk/>
            <pc:sldMk cId="0" sldId="292"/>
            <ac:spMk id="9219" creationId="{D2770DF6-3165-4E5D-8979-F7ABF7484E48}"/>
          </ac:spMkLst>
        </pc:spChg>
        <pc:spChg chg="mod">
          <ac:chgData name="Jeff Maxwell" userId="e4d4716cb6eaacc6" providerId="LiveId" clId="{4F0E32F9-AF65-4473-BBA5-CFB7C419E3D6}" dt="2022-01-12T23:09:45.214" v="11" actId="27636"/>
          <ac:spMkLst>
            <pc:docMk/>
            <pc:sldMk cId="0" sldId="292"/>
            <ac:spMk id="9220" creationId="{DED41AC8-1335-4633-8A91-7F36184D9C7F}"/>
          </ac:spMkLst>
        </pc:spChg>
      </pc:sldChg>
      <pc:sldChg chg="modSp mod">
        <pc:chgData name="Jeff Maxwell" userId="e4d4716cb6eaacc6" providerId="LiveId" clId="{4F0E32F9-AF65-4473-BBA5-CFB7C419E3D6}" dt="2022-01-12T23:12:51.810" v="46" actId="1076"/>
        <pc:sldMkLst>
          <pc:docMk/>
          <pc:sldMk cId="0" sldId="295"/>
        </pc:sldMkLst>
        <pc:spChg chg="mod">
          <ac:chgData name="Jeff Maxwell" userId="e4d4716cb6eaacc6" providerId="LiveId" clId="{4F0E32F9-AF65-4473-BBA5-CFB7C419E3D6}" dt="2022-01-12T23:12:47.462" v="45" actId="403"/>
          <ac:spMkLst>
            <pc:docMk/>
            <pc:sldMk cId="0" sldId="295"/>
            <ac:spMk id="21508" creationId="{3549F668-269D-45AF-9A75-07D84969F678}"/>
          </ac:spMkLst>
        </pc:spChg>
        <pc:picChg chg="mod">
          <ac:chgData name="Jeff Maxwell" userId="e4d4716cb6eaacc6" providerId="LiveId" clId="{4F0E32F9-AF65-4473-BBA5-CFB7C419E3D6}" dt="2022-01-12T23:12:51.810" v="46" actId="1076"/>
          <ac:picMkLst>
            <pc:docMk/>
            <pc:sldMk cId="0" sldId="295"/>
            <ac:picMk id="21509" creationId="{29B05A25-5AB7-496B-9504-85999315CB5E}"/>
          </ac:picMkLst>
        </pc:picChg>
      </pc:sldChg>
      <pc:sldChg chg="modSp mod">
        <pc:chgData name="Jeff Maxwell" userId="e4d4716cb6eaacc6" providerId="LiveId" clId="{4F0E32F9-AF65-4473-BBA5-CFB7C419E3D6}" dt="2022-01-13T17:42:59.758" v="124" actId="20577"/>
        <pc:sldMkLst>
          <pc:docMk/>
          <pc:sldMk cId="3387730386" sldId="296"/>
        </pc:sldMkLst>
        <pc:spChg chg="mod">
          <ac:chgData name="Jeff Maxwell" userId="e4d4716cb6eaacc6" providerId="LiveId" clId="{4F0E32F9-AF65-4473-BBA5-CFB7C419E3D6}" dt="2022-01-13T17:42:59.758" v="124" actId="20577"/>
          <ac:spMkLst>
            <pc:docMk/>
            <pc:sldMk cId="3387730386" sldId="296"/>
            <ac:spMk id="23555" creationId="{8D9DCA4E-4275-4169-BEFF-5D3144E9EF30}"/>
          </ac:spMkLst>
        </pc:spChg>
        <pc:spChg chg="mod">
          <ac:chgData name="Jeff Maxwell" userId="e4d4716cb6eaacc6" providerId="LiveId" clId="{4F0E32F9-AF65-4473-BBA5-CFB7C419E3D6}" dt="2022-01-12T23:13:00" v="49" actId="403"/>
          <ac:spMkLst>
            <pc:docMk/>
            <pc:sldMk cId="3387730386" sldId="296"/>
            <ac:spMk id="23556" creationId="{2EB086C3-3463-4EF1-9871-3989BBF5B75E}"/>
          </ac:spMkLst>
        </pc:spChg>
      </pc:sldChg>
      <pc:sldChg chg="modSp mod">
        <pc:chgData name="Jeff Maxwell" userId="e4d4716cb6eaacc6" providerId="LiveId" clId="{4F0E32F9-AF65-4473-BBA5-CFB7C419E3D6}" dt="2022-01-12T23:13:13.212" v="55" actId="403"/>
        <pc:sldMkLst>
          <pc:docMk/>
          <pc:sldMk cId="0" sldId="297"/>
        </pc:sldMkLst>
        <pc:spChg chg="mod">
          <ac:chgData name="Jeff Maxwell" userId="e4d4716cb6eaacc6" providerId="LiveId" clId="{4F0E32F9-AF65-4473-BBA5-CFB7C419E3D6}" dt="2022-01-12T23:13:13.212" v="55" actId="403"/>
          <ac:spMkLst>
            <pc:docMk/>
            <pc:sldMk cId="0" sldId="297"/>
            <ac:spMk id="26628" creationId="{7E842982-A2C5-4218-9FF0-5F44B86FDF6D}"/>
          </ac:spMkLst>
        </pc:spChg>
      </pc:sldChg>
      <pc:sldChg chg="modSp mod">
        <pc:chgData name="Jeff Maxwell" userId="e4d4716cb6eaacc6" providerId="LiveId" clId="{4F0E32F9-AF65-4473-BBA5-CFB7C419E3D6}" dt="2022-01-12T23:13:41.258" v="61" actId="403"/>
        <pc:sldMkLst>
          <pc:docMk/>
          <pc:sldMk cId="0" sldId="299"/>
        </pc:sldMkLst>
        <pc:spChg chg="mod">
          <ac:chgData name="Jeff Maxwell" userId="e4d4716cb6eaacc6" providerId="LiveId" clId="{4F0E32F9-AF65-4473-BBA5-CFB7C419E3D6}" dt="2022-01-12T23:13:41.258" v="61" actId="403"/>
          <ac:spMkLst>
            <pc:docMk/>
            <pc:sldMk cId="0" sldId="299"/>
            <ac:spMk id="30724" creationId="{A72961D8-F408-4E1A-BF9B-9C5068DDCF7A}"/>
          </ac:spMkLst>
        </pc:spChg>
      </pc:sldChg>
      <pc:sldChg chg="modSp mod">
        <pc:chgData name="Jeff Maxwell" userId="e4d4716cb6eaacc6" providerId="LiveId" clId="{4F0E32F9-AF65-4473-BBA5-CFB7C419E3D6}" dt="2022-01-12T23:13:59.034" v="70" actId="20577"/>
        <pc:sldMkLst>
          <pc:docMk/>
          <pc:sldMk cId="0" sldId="300"/>
        </pc:sldMkLst>
        <pc:spChg chg="mod">
          <ac:chgData name="Jeff Maxwell" userId="e4d4716cb6eaacc6" providerId="LiveId" clId="{4F0E32F9-AF65-4473-BBA5-CFB7C419E3D6}" dt="2022-01-12T23:13:59.034" v="70" actId="20577"/>
          <ac:spMkLst>
            <pc:docMk/>
            <pc:sldMk cId="0" sldId="300"/>
            <ac:spMk id="18437" creationId="{CB6DDE56-5E48-49D6-B3B5-2CDE3A44F1B9}"/>
          </ac:spMkLst>
        </pc:spChg>
      </pc:sldChg>
      <pc:sldChg chg="modSp mod">
        <pc:chgData name="Jeff Maxwell" userId="e4d4716cb6eaacc6" providerId="LiveId" clId="{4F0E32F9-AF65-4473-BBA5-CFB7C419E3D6}" dt="2022-01-12T23:13:49.894" v="64" actId="403"/>
        <pc:sldMkLst>
          <pc:docMk/>
          <pc:sldMk cId="2029209680" sldId="301"/>
        </pc:sldMkLst>
        <pc:spChg chg="mod">
          <ac:chgData name="Jeff Maxwell" userId="e4d4716cb6eaacc6" providerId="LiveId" clId="{4F0E32F9-AF65-4473-BBA5-CFB7C419E3D6}" dt="2022-01-12T23:13:49.894" v="64" actId="403"/>
          <ac:spMkLst>
            <pc:docMk/>
            <pc:sldMk cId="2029209680" sldId="301"/>
            <ac:spMk id="32772" creationId="{0A3BDB5A-B6D4-4685-A552-797E846E1BB3}"/>
          </ac:spMkLst>
        </pc:spChg>
      </pc:sldChg>
      <pc:sldChg chg="modSp mod">
        <pc:chgData name="Jeff Maxwell" userId="e4d4716cb6eaacc6" providerId="LiveId" clId="{4F0E32F9-AF65-4473-BBA5-CFB7C419E3D6}" dt="2022-01-12T23:14:06.272" v="73" actId="403"/>
        <pc:sldMkLst>
          <pc:docMk/>
          <pc:sldMk cId="0" sldId="303"/>
        </pc:sldMkLst>
        <pc:spChg chg="mod">
          <ac:chgData name="Jeff Maxwell" userId="e4d4716cb6eaacc6" providerId="LiveId" clId="{4F0E32F9-AF65-4473-BBA5-CFB7C419E3D6}" dt="2022-01-12T23:14:06.272" v="73" actId="403"/>
          <ac:spMkLst>
            <pc:docMk/>
            <pc:sldMk cId="0" sldId="303"/>
            <ac:spMk id="36868" creationId="{AD9BB504-5F27-4AC0-BCA6-63BD7C44D0B6}"/>
          </ac:spMkLst>
        </pc:spChg>
      </pc:sldChg>
      <pc:sldChg chg="modSp mod">
        <pc:chgData name="Jeff Maxwell" userId="e4d4716cb6eaacc6" providerId="LiveId" clId="{4F0E32F9-AF65-4473-BBA5-CFB7C419E3D6}" dt="2022-01-12T23:14:46.267" v="84" actId="20577"/>
        <pc:sldMkLst>
          <pc:docMk/>
          <pc:sldMk cId="0" sldId="304"/>
        </pc:sldMkLst>
        <pc:spChg chg="mod">
          <ac:chgData name="Jeff Maxwell" userId="e4d4716cb6eaacc6" providerId="LiveId" clId="{4F0E32F9-AF65-4473-BBA5-CFB7C419E3D6}" dt="2022-01-12T23:14:46.267" v="84" actId="20577"/>
          <ac:spMkLst>
            <pc:docMk/>
            <pc:sldMk cId="0" sldId="304"/>
            <ac:spMk id="22533" creationId="{D12E7B65-2EA4-4440-85E7-9DECDC893CAE}"/>
          </ac:spMkLst>
        </pc:spChg>
      </pc:sldChg>
      <pc:sldChg chg="modSp mod">
        <pc:chgData name="Jeff Maxwell" userId="e4d4716cb6eaacc6" providerId="LiveId" clId="{4F0E32F9-AF65-4473-BBA5-CFB7C419E3D6}" dt="2022-01-12T23:14:53.555" v="87" actId="403"/>
        <pc:sldMkLst>
          <pc:docMk/>
          <pc:sldMk cId="0" sldId="306"/>
        </pc:sldMkLst>
        <pc:spChg chg="mod">
          <ac:chgData name="Jeff Maxwell" userId="e4d4716cb6eaacc6" providerId="LiveId" clId="{4F0E32F9-AF65-4473-BBA5-CFB7C419E3D6}" dt="2022-01-12T23:14:53.555" v="87" actId="403"/>
          <ac:spMkLst>
            <pc:docMk/>
            <pc:sldMk cId="0" sldId="306"/>
            <ac:spMk id="43012" creationId="{D080AFCB-E213-413A-A967-4CA92607452F}"/>
          </ac:spMkLst>
        </pc:spChg>
      </pc:sldChg>
      <pc:sldChg chg="modSp mod">
        <pc:chgData name="Jeff Maxwell" userId="e4d4716cb6eaacc6" providerId="LiveId" clId="{4F0E32F9-AF65-4473-BBA5-CFB7C419E3D6}" dt="2022-01-12T23:15:13.456" v="96" actId="27636"/>
        <pc:sldMkLst>
          <pc:docMk/>
          <pc:sldMk cId="0" sldId="307"/>
        </pc:sldMkLst>
        <pc:spChg chg="mod">
          <ac:chgData name="Jeff Maxwell" userId="e4d4716cb6eaacc6" providerId="LiveId" clId="{4F0E32F9-AF65-4473-BBA5-CFB7C419E3D6}" dt="2022-01-12T23:15:13.456" v="96" actId="27636"/>
          <ac:spMkLst>
            <pc:docMk/>
            <pc:sldMk cId="0" sldId="307"/>
            <ac:spMk id="47108" creationId="{C9AE8B25-F8FC-4203-B782-489F1ABBDC4E}"/>
          </ac:spMkLst>
        </pc:spChg>
      </pc:sldChg>
      <pc:sldChg chg="modSp mod">
        <pc:chgData name="Jeff Maxwell" userId="e4d4716cb6eaacc6" providerId="LiveId" clId="{4F0E32F9-AF65-4473-BBA5-CFB7C419E3D6}" dt="2022-01-12T23:15:34.656" v="107" actId="403"/>
        <pc:sldMkLst>
          <pc:docMk/>
          <pc:sldMk cId="0" sldId="308"/>
        </pc:sldMkLst>
        <pc:spChg chg="mod">
          <ac:chgData name="Jeff Maxwell" userId="e4d4716cb6eaacc6" providerId="LiveId" clId="{4F0E32F9-AF65-4473-BBA5-CFB7C419E3D6}" dt="2022-01-12T23:15:34.656" v="107" actId="403"/>
          <ac:spMkLst>
            <pc:docMk/>
            <pc:sldMk cId="0" sldId="308"/>
            <ac:spMk id="53252" creationId="{64630656-D8F6-4AC6-A0D5-2C3824E3B931}"/>
          </ac:spMkLst>
        </pc:spChg>
      </pc:sldChg>
      <pc:sldChg chg="modSp mod">
        <pc:chgData name="Jeff Maxwell" userId="e4d4716cb6eaacc6" providerId="LiveId" clId="{4F0E32F9-AF65-4473-BBA5-CFB7C419E3D6}" dt="2022-01-12T23:15:41.696" v="111" actId="403"/>
        <pc:sldMkLst>
          <pc:docMk/>
          <pc:sldMk cId="0" sldId="309"/>
        </pc:sldMkLst>
        <pc:spChg chg="mod">
          <ac:chgData name="Jeff Maxwell" userId="e4d4716cb6eaacc6" providerId="LiveId" clId="{4F0E32F9-AF65-4473-BBA5-CFB7C419E3D6}" dt="2022-01-12T23:15:41.696" v="111" actId="403"/>
          <ac:spMkLst>
            <pc:docMk/>
            <pc:sldMk cId="0" sldId="309"/>
            <ac:spMk id="55300" creationId="{8FA936D3-239A-4BB8-9095-2298EA151255}"/>
          </ac:spMkLst>
        </pc:spChg>
      </pc:sldChg>
      <pc:sldChg chg="modSp mod">
        <pc:chgData name="Jeff Maxwell" userId="e4d4716cb6eaacc6" providerId="LiveId" clId="{4F0E32F9-AF65-4473-BBA5-CFB7C419E3D6}" dt="2022-01-12T23:16:17.136" v="122" actId="20577"/>
        <pc:sldMkLst>
          <pc:docMk/>
          <pc:sldMk cId="0" sldId="318"/>
        </pc:sldMkLst>
        <pc:spChg chg="mod">
          <ac:chgData name="Jeff Maxwell" userId="e4d4716cb6eaacc6" providerId="LiveId" clId="{4F0E32F9-AF65-4473-BBA5-CFB7C419E3D6}" dt="2022-01-12T23:16:17.136" v="122" actId="20577"/>
          <ac:spMkLst>
            <pc:docMk/>
            <pc:sldMk cId="0" sldId="318"/>
            <ac:spMk id="59396" creationId="{3E5B06A7-4553-47D1-A3AD-622C72F943FE}"/>
          </ac:spMkLst>
        </pc:spChg>
      </pc:sldChg>
      <pc:sldChg chg="modSp mod">
        <pc:chgData name="Jeff Maxwell" userId="e4d4716cb6eaacc6" providerId="LiveId" clId="{4F0E32F9-AF65-4473-BBA5-CFB7C419E3D6}" dt="2022-01-12T23:13:27.326" v="57" actId="1076"/>
        <pc:sldMkLst>
          <pc:docMk/>
          <pc:sldMk cId="0" sldId="319"/>
        </pc:sldMkLst>
        <pc:picChg chg="mod">
          <ac:chgData name="Jeff Maxwell" userId="e4d4716cb6eaacc6" providerId="LiveId" clId="{4F0E32F9-AF65-4473-BBA5-CFB7C419E3D6}" dt="2022-01-12T23:13:27.326" v="57" actId="1076"/>
          <ac:picMkLst>
            <pc:docMk/>
            <pc:sldMk cId="0" sldId="319"/>
            <ac:picMk id="28676" creationId="{48774C8F-1038-4F98-987D-AAD63A7A35A0}"/>
          </ac:picMkLst>
        </pc:picChg>
      </pc:sldChg>
      <pc:sldChg chg="modSp mod">
        <pc:chgData name="Jeff Maxwell" userId="e4d4716cb6eaacc6" providerId="LiveId" clId="{4F0E32F9-AF65-4473-BBA5-CFB7C419E3D6}" dt="2022-01-12T23:14:26.873" v="79" actId="14100"/>
        <pc:sldMkLst>
          <pc:docMk/>
          <pc:sldMk cId="0" sldId="320"/>
        </pc:sldMkLst>
        <pc:spChg chg="mod">
          <ac:chgData name="Jeff Maxwell" userId="e4d4716cb6eaacc6" providerId="LiveId" clId="{4F0E32F9-AF65-4473-BBA5-CFB7C419E3D6}" dt="2022-01-12T23:14:26.873" v="79" actId="14100"/>
          <ac:spMkLst>
            <pc:docMk/>
            <pc:sldMk cId="0" sldId="320"/>
            <ac:spMk id="21508" creationId="{CACC5346-A1E5-483D-BD21-F655E35AB4CF}"/>
          </ac:spMkLst>
        </pc:spChg>
        <pc:spChg chg="mod">
          <ac:chgData name="Jeff Maxwell" userId="e4d4716cb6eaacc6" providerId="LiveId" clId="{4F0E32F9-AF65-4473-BBA5-CFB7C419E3D6}" dt="2022-01-12T23:14:23.196" v="78" actId="14100"/>
          <ac:spMkLst>
            <pc:docMk/>
            <pc:sldMk cId="0" sldId="320"/>
            <ac:spMk id="38917" creationId="{F2E4C945-E54A-4F4B-871D-5DFD23829701}"/>
          </ac:spMkLst>
        </pc:spChg>
      </pc:sldChg>
      <pc:sldChg chg="modSp mod">
        <pc:chgData name="Jeff Maxwell" userId="e4d4716cb6eaacc6" providerId="LiveId" clId="{4F0E32F9-AF65-4473-BBA5-CFB7C419E3D6}" dt="2022-01-12T23:13:06.926" v="52" actId="403"/>
        <pc:sldMkLst>
          <pc:docMk/>
          <pc:sldMk cId="0" sldId="321"/>
        </pc:sldMkLst>
        <pc:spChg chg="mod">
          <ac:chgData name="Jeff Maxwell" userId="e4d4716cb6eaacc6" providerId="LiveId" clId="{4F0E32F9-AF65-4473-BBA5-CFB7C419E3D6}" dt="2022-01-12T23:13:06.926" v="52" actId="403"/>
          <ac:spMkLst>
            <pc:docMk/>
            <pc:sldMk cId="0" sldId="321"/>
            <ac:spMk id="25603" creationId="{183DBCDA-CDCC-45F3-B9EC-4DBBAE9EFC31}"/>
          </ac:spMkLst>
        </pc:spChg>
      </pc:sldChg>
      <pc:sldChg chg="modSp mod">
        <pc:chgData name="Jeff Maxwell" userId="e4d4716cb6eaacc6" providerId="LiveId" clId="{4F0E32F9-AF65-4473-BBA5-CFB7C419E3D6}" dt="2022-01-12T23:11:35.619" v="29" actId="14100"/>
        <pc:sldMkLst>
          <pc:docMk/>
          <pc:sldMk cId="0" sldId="322"/>
        </pc:sldMkLst>
        <pc:spChg chg="mod">
          <ac:chgData name="Jeff Maxwell" userId="e4d4716cb6eaacc6" providerId="LiveId" clId="{4F0E32F9-AF65-4473-BBA5-CFB7C419E3D6}" dt="2022-01-12T23:11:21.142" v="26" actId="14100"/>
          <ac:spMkLst>
            <pc:docMk/>
            <pc:sldMk cId="0" sldId="322"/>
            <ac:spMk id="15363" creationId="{6E7B8DD5-695D-44FC-BD2C-57B84322F198}"/>
          </ac:spMkLst>
        </pc:spChg>
        <pc:spChg chg="mod">
          <ac:chgData name="Jeff Maxwell" userId="e4d4716cb6eaacc6" providerId="LiveId" clId="{4F0E32F9-AF65-4473-BBA5-CFB7C419E3D6}" dt="2022-01-12T23:11:16.600" v="25" actId="1076"/>
          <ac:spMkLst>
            <pc:docMk/>
            <pc:sldMk cId="0" sldId="322"/>
            <ac:spMk id="15364" creationId="{DA9556B7-9B93-4D37-9AB0-FDDDC01C935C}"/>
          </ac:spMkLst>
        </pc:spChg>
        <pc:picChg chg="mod">
          <ac:chgData name="Jeff Maxwell" userId="e4d4716cb6eaacc6" providerId="LiveId" clId="{4F0E32F9-AF65-4473-BBA5-CFB7C419E3D6}" dt="2022-01-12T23:11:35.619" v="29" actId="14100"/>
          <ac:picMkLst>
            <pc:docMk/>
            <pc:sldMk cId="0" sldId="322"/>
            <ac:picMk id="15365" creationId="{7944F3A9-D714-4914-8BCF-DA73967BDD39}"/>
          </ac:picMkLst>
        </pc:picChg>
      </pc:sldChg>
      <pc:sldChg chg="modSp mod">
        <pc:chgData name="Jeff Maxwell" userId="e4d4716cb6eaacc6" providerId="LiveId" clId="{4F0E32F9-AF65-4473-BBA5-CFB7C419E3D6}" dt="2022-01-12T23:12:03.488" v="35" actId="14100"/>
        <pc:sldMkLst>
          <pc:docMk/>
          <pc:sldMk cId="0" sldId="323"/>
        </pc:sldMkLst>
        <pc:spChg chg="mod">
          <ac:chgData name="Jeff Maxwell" userId="e4d4716cb6eaacc6" providerId="LiveId" clId="{4F0E32F9-AF65-4473-BBA5-CFB7C419E3D6}" dt="2022-01-12T23:12:03.488" v="35" actId="14100"/>
          <ac:spMkLst>
            <pc:docMk/>
            <pc:sldMk cId="0" sldId="323"/>
            <ac:spMk id="17411" creationId="{E52368A5-7F79-4266-938F-A650D7B0B18E}"/>
          </ac:spMkLst>
        </pc:spChg>
        <pc:spChg chg="mod">
          <ac:chgData name="Jeff Maxwell" userId="e4d4716cb6eaacc6" providerId="LiveId" clId="{4F0E32F9-AF65-4473-BBA5-CFB7C419E3D6}" dt="2022-01-12T23:11:51.687" v="33" actId="27636"/>
          <ac:spMkLst>
            <pc:docMk/>
            <pc:sldMk cId="0" sldId="323"/>
            <ac:spMk id="17412" creationId="{C3BD2965-9C26-40F7-9D45-BE8D8A8EFC46}"/>
          </ac:spMkLst>
        </pc:spChg>
      </pc:sldChg>
      <pc:sldChg chg="modSp mod">
        <pc:chgData name="Jeff Maxwell" userId="e4d4716cb6eaacc6" providerId="LiveId" clId="{4F0E32F9-AF65-4473-BBA5-CFB7C419E3D6}" dt="2022-01-12T23:09:39.286" v="9" actId="403"/>
        <pc:sldMkLst>
          <pc:docMk/>
          <pc:sldMk cId="1667931958" sldId="324"/>
        </pc:sldMkLst>
        <pc:spChg chg="mod">
          <ac:chgData name="Jeff Maxwell" userId="e4d4716cb6eaacc6" providerId="LiveId" clId="{4F0E32F9-AF65-4473-BBA5-CFB7C419E3D6}" dt="2022-01-12T23:09:39.286" v="9" actId="403"/>
          <ac:spMkLst>
            <pc:docMk/>
            <pc:sldMk cId="1667931958" sldId="324"/>
            <ac:spMk id="8195" creationId="{325D5260-DD15-4FEA-BABB-F5C6CC2D338B}"/>
          </ac:spMkLst>
        </pc:spChg>
      </pc:sldChg>
      <pc:sldChg chg="modSp mod">
        <pc:chgData name="Jeff Maxwell" userId="e4d4716cb6eaacc6" providerId="LiveId" clId="{4F0E32F9-AF65-4473-BBA5-CFB7C419E3D6}" dt="2022-01-12T23:15:21.047" v="99" actId="403"/>
        <pc:sldMkLst>
          <pc:docMk/>
          <pc:sldMk cId="0" sldId="325"/>
        </pc:sldMkLst>
        <pc:spChg chg="mod">
          <ac:chgData name="Jeff Maxwell" userId="e4d4716cb6eaacc6" providerId="LiveId" clId="{4F0E32F9-AF65-4473-BBA5-CFB7C419E3D6}" dt="2022-01-12T23:15:21.047" v="99" actId="403"/>
          <ac:spMkLst>
            <pc:docMk/>
            <pc:sldMk cId="0" sldId="325"/>
            <ac:spMk id="49156" creationId="{E64E7F6A-3DB5-4F8D-9F18-F8B1D17EE6AC}"/>
          </ac:spMkLst>
        </pc:spChg>
      </pc:sldChg>
      <pc:sldChg chg="modSp mod">
        <pc:chgData name="Jeff Maxwell" userId="e4d4716cb6eaacc6" providerId="LiveId" clId="{4F0E32F9-AF65-4473-BBA5-CFB7C419E3D6}" dt="2022-01-12T23:15:48.603" v="113" actId="403"/>
        <pc:sldMkLst>
          <pc:docMk/>
          <pc:sldMk cId="0" sldId="326"/>
        </pc:sldMkLst>
        <pc:spChg chg="mod">
          <ac:chgData name="Jeff Maxwell" userId="e4d4716cb6eaacc6" providerId="LiveId" clId="{4F0E32F9-AF65-4473-BBA5-CFB7C419E3D6}" dt="2022-01-12T23:15:48.603" v="113" actId="403"/>
          <ac:spMkLst>
            <pc:docMk/>
            <pc:sldMk cId="0" sldId="326"/>
            <ac:spMk id="57348" creationId="{AD1D1612-119E-4CFD-A4AA-8022C133803B}"/>
          </ac:spMkLst>
        </pc:spChg>
      </pc:sldChg>
      <pc:sldChg chg="modSp mod">
        <pc:chgData name="Jeff Maxwell" userId="e4d4716cb6eaacc6" providerId="LiveId" clId="{4F0E32F9-AF65-4473-BBA5-CFB7C419E3D6}" dt="2022-01-12T23:15:26.849" v="103" actId="403"/>
        <pc:sldMkLst>
          <pc:docMk/>
          <pc:sldMk cId="0" sldId="327"/>
        </pc:sldMkLst>
        <pc:spChg chg="mod">
          <ac:chgData name="Jeff Maxwell" userId="e4d4716cb6eaacc6" providerId="LiveId" clId="{4F0E32F9-AF65-4473-BBA5-CFB7C419E3D6}" dt="2022-01-12T23:15:26.849" v="103" actId="403"/>
          <ac:spMkLst>
            <pc:docMk/>
            <pc:sldMk cId="0" sldId="327"/>
            <ac:spMk id="51204" creationId="{F08D6CED-31A8-4462-915C-D9AA8BD3ADCD}"/>
          </ac:spMkLst>
        </pc:spChg>
      </pc:sldChg>
      <pc:sldChg chg="modSp mod">
        <pc:chgData name="Jeff Maxwell" userId="e4d4716cb6eaacc6" providerId="LiveId" clId="{4F0E32F9-AF65-4473-BBA5-CFB7C419E3D6}" dt="2022-01-12T23:15:07.947" v="92" actId="113"/>
        <pc:sldMkLst>
          <pc:docMk/>
          <pc:sldMk cId="0" sldId="328"/>
        </pc:sldMkLst>
        <pc:spChg chg="mod">
          <ac:chgData name="Jeff Maxwell" userId="e4d4716cb6eaacc6" providerId="LiveId" clId="{4F0E32F9-AF65-4473-BBA5-CFB7C419E3D6}" dt="2022-01-12T23:15:07.947" v="92" actId="113"/>
          <ac:spMkLst>
            <pc:docMk/>
            <pc:sldMk cId="0" sldId="328"/>
            <ac:spMk id="45060" creationId="{953A363B-56A5-4F3B-8306-9873102F5B9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60B8B-7CF9-4F92-BCD7-06069C0DAE57}" type="datetimeFigureOut">
              <a:rPr lang="en-US" smtClean="0"/>
              <a:t>12/7/25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EB21A-E48E-4301-99C1-E12F2B83C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48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36855" y="459676"/>
            <a:ext cx="4319982" cy="5577840"/>
          </a:xfrm>
        </p:spPr>
        <p:txBody>
          <a:bodyPr anchor="b">
            <a:noAutofit/>
          </a:bodyPr>
          <a:lstStyle>
            <a:lvl1pPr algn="l">
              <a:lnSpc>
                <a:spcPct val="85000"/>
              </a:lnSpc>
              <a:defRPr sz="6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70FF6EFA-3511-49E2-990B-BC01B40F16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13" r="-1" b="-1"/>
          <a:stretch/>
        </p:blipFill>
        <p:spPr>
          <a:xfrm>
            <a:off x="535163" y="459676"/>
            <a:ext cx="6275667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21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AB3DB-AD06-4A12-A4D7-6B0387D4D3F9}" type="datetimeFigureOut">
              <a:rPr lang="en-US" smtClean="0"/>
              <a:t>12/7/25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B401-F889-43C0-843B-7221E31DDEC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475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AB3DB-AD06-4A12-A4D7-6B0387D4D3F9}" type="datetimeFigureOut">
              <a:rPr lang="en-US" smtClean="0"/>
              <a:t>12/7/25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B401-F889-43C0-843B-7221E31DD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917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AB3DB-AD06-4A12-A4D7-6B0387D4D3F9}" type="datetimeFigureOut">
              <a:rPr lang="en-US" smtClean="0"/>
              <a:t>12/7/25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B401-F889-43C0-843B-7221E31DDEC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142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AB3DB-AD06-4A12-A4D7-6B0387D4D3F9}" type="datetimeFigureOut">
              <a:rPr lang="en-US" smtClean="0"/>
              <a:t>12/7/25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B401-F889-43C0-843B-7221E31DD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611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AB3DB-AD06-4A12-A4D7-6B0387D4D3F9}" type="datetimeFigureOut">
              <a:rPr lang="en-US" smtClean="0"/>
              <a:t>12/7/25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B401-F889-43C0-843B-7221E31DD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85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AB3DB-AD06-4A12-A4D7-6B0387D4D3F9}" type="datetimeFigureOut">
              <a:rPr lang="en-US" smtClean="0"/>
              <a:t>12/7/25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B401-F889-43C0-843B-7221E31DD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117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AB3DB-AD06-4A12-A4D7-6B0387D4D3F9}" type="datetimeFigureOut">
              <a:rPr lang="en-US" smtClean="0"/>
              <a:t>12/7/25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B401-F889-43C0-843B-7221E31DD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29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AB3DB-AD06-4A12-A4D7-6B0387D4D3F9}" type="datetimeFigureOut">
              <a:rPr lang="en-US" smtClean="0"/>
              <a:t>12/7/25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DB401-F889-43C0-843B-7221E31DD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460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E6AB3DB-AD06-4A12-A4D7-6B0387D4D3F9}" type="datetimeFigureOut">
              <a:rPr lang="en-US" smtClean="0"/>
              <a:t>12/7/25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66DB401-F889-43C0-843B-7221E31DDEC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ogo&#10;&#10;Description automatically generated with medium confidence">
            <a:extLst>
              <a:ext uri="{FF2B5EF4-FFF2-40B4-BE49-F238E27FC236}">
                <a16:creationId xmlns:a16="http://schemas.microsoft.com/office/drawing/2014/main" id="{F248C2D4-842E-40CA-B551-2C25B1D5BE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08736" y="-9110"/>
            <a:ext cx="1627869" cy="1505778"/>
          </a:xfrm>
          <a:prstGeom prst="rect">
            <a:avLst/>
          </a:prstGeom>
        </p:spPr>
      </p:pic>
      <p:pic>
        <p:nvPicPr>
          <p:cNvPr id="13" name="Picture 2" descr="See the source image">
            <a:extLst>
              <a:ext uri="{FF2B5EF4-FFF2-40B4-BE49-F238E27FC236}">
                <a16:creationId xmlns:a16="http://schemas.microsoft.com/office/drawing/2014/main" id="{0AD2AC96-FACB-4B76-B679-F44D25A03C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8" r="7960"/>
          <a:stretch/>
        </p:blipFill>
        <p:spPr bwMode="auto">
          <a:xfrm>
            <a:off x="16355" y="21585"/>
            <a:ext cx="1097645" cy="132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442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owasp.org/Top10/A01_2021-Broken_Access_Control/" TargetMode="Externa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s://site.com/users/1234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generator.com/" TargetMode="External"/><Relationship Id="rId2" Type="http://schemas.openxmlformats.org/officeDocument/2006/relationships/hyperlink" Target="https://jwt.io/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owasp.org/www-project-top-ten/OWASP_Top_Ten_2017/Top_10-2017_A3-Sensitive_Data_Exposure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cisecuritystandards.org/index.php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mysql.com/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jsmith@okcu.edu" TargetMode="External"/><Relationship Id="rId2" Type="http://schemas.openxmlformats.org/officeDocument/2006/relationships/hyperlink" Target="mailto:jmaxwell@okcu.edu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thanks@okcu.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mailto:jmaxwell@okcu.edu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jmaxwell@okcu.edu" TargetMode="External"/><Relationship Id="rId2" Type="http://schemas.openxmlformats.org/officeDocument/2006/relationships/hyperlink" Target="mailto:jsmith@okcu.edu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mailto:jsmith@okcu.edu" TargetMode="External"/><Relationship Id="rId2" Type="http://schemas.openxmlformats.org/officeDocument/2006/relationships/hyperlink" Target="mailto:jmaxwell@okcu.edu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owaspsamm.org/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dependency-check/" TargetMode="External"/><Relationship Id="rId2" Type="http://schemas.openxmlformats.org/officeDocument/2006/relationships/hyperlink" Target="https://nvd.nist.gov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nyk.io/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hyperlink" Target="https://haveibeenpwned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Relationship Id="rId9" Type="http://schemas.openxmlformats.org/officeDocument/2006/relationships/image" Target="../media/image21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nielmiessler/SecLists/blob/master/Passwords/darkweb2017-top10000.txt" TargetMode="Externa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owasp.org/" TargetMode="Externa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s://haveibeenpwned.com/" TargetMode="Externa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panerabread.com/users/1234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owasp.org/www-project-top-ten/" TargetMode="Externa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krebsonsecurity.com/2018/04/panerabread-com-leaks-millions-of-customer-records/" TargetMode="External"/><Relationship Id="rId2" Type="http://schemas.openxmlformats.org/officeDocument/2006/relationships/hyperlink" Target="https://krebsonsecurity.com/" TargetMode="Externa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owasp.org/www-project-top-ten/" TargetMode="Externa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hyperlink" Target="https://site.com/users/1234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2A187-919A-4B24-AB34-DAD9B7A925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Cybersecurity</a:t>
            </a:r>
            <a:br>
              <a:rPr lang="en-US" dirty="0"/>
            </a:br>
            <a:r>
              <a:rPr lang="en-US" dirty="0"/>
              <a:t>CSCI 2413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Final Review</a:t>
            </a:r>
          </a:p>
        </p:txBody>
      </p:sp>
    </p:spTree>
    <p:extLst>
      <p:ext uri="{BB962C8B-B14F-4D97-AF65-F5344CB8AC3E}">
        <p14:creationId xmlns:p14="http://schemas.microsoft.com/office/powerpoint/2010/main" val="3313764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5DB95FDD-D930-4B31-B821-E0585E9260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A1: Broken Access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426FE-C3EA-4E9A-906C-C96104574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2800" dirty="0"/>
              <a:t>Access control enforces policy such that users cannot act outside of their intended permissions.</a:t>
            </a:r>
          </a:p>
          <a:p>
            <a:pPr>
              <a:defRPr/>
            </a:pPr>
            <a:endParaRPr lang="en-US" sz="2800" dirty="0"/>
          </a:p>
          <a:p>
            <a:pPr>
              <a:defRPr/>
            </a:pPr>
            <a:r>
              <a:rPr lang="en-US" sz="2800" dirty="0"/>
              <a:t>Failures typically lead to unauthorized information disclosure, modification, or destruction of all data or performing a business function outside the user’s limits.</a:t>
            </a:r>
          </a:p>
          <a:p>
            <a:pPr marL="0" indent="0">
              <a:buNone/>
              <a:defRPr/>
            </a:pPr>
            <a:endParaRPr lang="en-US" sz="2800" dirty="0"/>
          </a:p>
          <a:p>
            <a:pPr marL="0" indent="0">
              <a:buNone/>
              <a:defRPr/>
            </a:pPr>
            <a:endParaRPr lang="en-US" sz="2800" dirty="0"/>
          </a:p>
          <a:p>
            <a:pPr marL="0" indent="0">
              <a:buNone/>
              <a:defRPr/>
            </a:pPr>
            <a:endParaRPr lang="en-US" sz="2800" dirty="0"/>
          </a:p>
          <a:p>
            <a:pPr marL="0" indent="0">
              <a:buNone/>
              <a:defRPr/>
            </a:pPr>
            <a:endParaRPr lang="en-US" sz="2800" dirty="0"/>
          </a:p>
        </p:txBody>
      </p:sp>
      <p:sp>
        <p:nvSpPr>
          <p:cNvPr id="7172" name="Slide Number Placeholder 4">
            <a:extLst>
              <a:ext uri="{FF2B5EF4-FFF2-40B4-BE49-F238E27FC236}">
                <a16:creationId xmlns:a16="http://schemas.microsoft.com/office/drawing/2014/main" id="{3024FE22-63AF-4172-A97A-F9110E97E3B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E350DA2-6DD4-4D14-9DD1-CCEE1FB63D1F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10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AC602A-AA7A-47B2-B85F-46CF8666E389}"/>
              </a:ext>
            </a:extLst>
          </p:cNvPr>
          <p:cNvSpPr txBox="1"/>
          <p:nvPr/>
        </p:nvSpPr>
        <p:spPr>
          <a:xfrm>
            <a:off x="848337" y="6386731"/>
            <a:ext cx="6117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https://owasp.org/Top10/A01_2021-Broken_Access_Control/</a:t>
            </a: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C1EE9-7AEA-4F6F-92D9-0338758C2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How to Prevent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DA557-7C95-4515-8CC0-545DDD522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defRPr/>
            </a:pPr>
            <a:r>
              <a:rPr lang="en-US" sz="3800" dirty="0">
                <a:hlinkClick r:id="rId2"/>
              </a:rPr>
              <a:t>https://site.com/users/1234</a:t>
            </a:r>
            <a:endParaRPr lang="en-US" sz="3800" dirty="0"/>
          </a:p>
          <a:p>
            <a:pPr lvl="1">
              <a:defRPr/>
            </a:pPr>
            <a:endParaRPr lang="en-US" sz="3800" dirty="0"/>
          </a:p>
          <a:p>
            <a:pPr lvl="1">
              <a:defRPr/>
            </a:pPr>
            <a:r>
              <a:rPr lang="en-US" sz="3800" dirty="0"/>
              <a:t>Need to validate input</a:t>
            </a:r>
          </a:p>
        </p:txBody>
      </p:sp>
    </p:spTree>
    <p:extLst>
      <p:ext uri="{BB962C8B-B14F-4D97-AF65-F5344CB8AC3E}">
        <p14:creationId xmlns:p14="http://schemas.microsoft.com/office/powerpoint/2010/main" val="11439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CEEA7D2E-368A-43A9-B61D-A8E0AE3F8F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AD742-62F1-4CA2-98F3-3447EDC13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398312"/>
          </a:xfrm>
        </p:spPr>
        <p:txBody>
          <a:bodyPr>
            <a:normAutofit/>
          </a:bodyPr>
          <a:lstStyle/>
          <a:p>
            <a:pPr marL="635508" lvl="1" indent="-342900">
              <a:defRPr/>
            </a:pPr>
            <a:r>
              <a:rPr lang="en-US" sz="2600" dirty="0"/>
              <a:t> Violation of the principle of least privilege or deny by default.</a:t>
            </a:r>
          </a:p>
          <a:p>
            <a:pPr marL="635508" lvl="1" indent="-342900">
              <a:defRPr/>
            </a:pPr>
            <a:r>
              <a:rPr lang="en-US" sz="2600" dirty="0"/>
              <a:t> Bypassing access control checks by modifying the URL </a:t>
            </a:r>
            <a:br>
              <a:rPr lang="en-US" sz="2600" dirty="0"/>
            </a:br>
            <a:r>
              <a:rPr lang="en-US" sz="2600" dirty="0"/>
              <a:t>(parameter tampering)</a:t>
            </a:r>
          </a:p>
          <a:p>
            <a:pPr marL="635508" lvl="1" indent="-342900">
              <a:defRPr/>
            </a:pPr>
            <a:r>
              <a:rPr lang="en-US" sz="2600" dirty="0"/>
              <a:t>Permitting viewing or editing someone else’s account</a:t>
            </a:r>
          </a:p>
          <a:p>
            <a:pPr marL="635508" lvl="1" indent="-342900">
              <a:defRPr/>
            </a:pPr>
            <a:r>
              <a:rPr lang="en-US" sz="2600" dirty="0"/>
              <a:t>Accessing API with missing access controls for POST, PUT, DELETE</a:t>
            </a:r>
          </a:p>
          <a:p>
            <a:pPr marL="635508" lvl="1" indent="-342900">
              <a:defRPr/>
            </a:pPr>
            <a:r>
              <a:rPr lang="en-US" sz="2600" dirty="0"/>
              <a:t>Elevation of privilege acting as a user without being logged in</a:t>
            </a:r>
          </a:p>
          <a:p>
            <a:pPr marL="635508" lvl="1" indent="-342900">
              <a:defRPr/>
            </a:pPr>
            <a:r>
              <a:rPr lang="en-US" sz="2600" dirty="0"/>
              <a:t>Metadata manipulation, such as replaying or tampering with a JSON Web Token (JWT)</a:t>
            </a:r>
          </a:p>
          <a:p>
            <a:pPr marL="635508" lvl="1" indent="-342900">
              <a:defRPr/>
            </a:pPr>
            <a:r>
              <a:rPr lang="en-US" sz="2600" dirty="0"/>
              <a:t>Force browsing to authenticated pages as an unauthenticated user to privileged pages as a standard user.</a:t>
            </a:r>
          </a:p>
        </p:txBody>
      </p:sp>
      <p:sp>
        <p:nvSpPr>
          <p:cNvPr id="8196" name="Slide Number Placeholder 4">
            <a:extLst>
              <a:ext uri="{FF2B5EF4-FFF2-40B4-BE49-F238E27FC236}">
                <a16:creationId xmlns:a16="http://schemas.microsoft.com/office/drawing/2014/main" id="{92ABEE4A-F142-4546-88E3-CF986EDB92C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6682D70-3201-4716-845A-0A0C3F0C39EF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11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12BFABD0-2A0C-4C86-866B-4ADE7710CC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Web HTTP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20C49-78A0-4356-B24A-C6E9B37AC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2800" dirty="0"/>
              <a:t>The web sends data back and forth from server to the client using HTTP Methods</a:t>
            </a:r>
          </a:p>
          <a:p>
            <a:pPr lvl="1">
              <a:defRPr/>
            </a:pPr>
            <a:r>
              <a:rPr lang="en-US" sz="2400" dirty="0">
                <a:solidFill>
                  <a:srgbClr val="0070C0"/>
                </a:solidFill>
              </a:rPr>
              <a:t>GET</a:t>
            </a:r>
            <a:r>
              <a:rPr lang="en-US" sz="2400" dirty="0"/>
              <a:t> – retrieves data from the server</a:t>
            </a:r>
          </a:p>
          <a:p>
            <a:pPr lvl="1">
              <a:defRPr/>
            </a:pPr>
            <a:r>
              <a:rPr lang="en-US" sz="2400" dirty="0">
                <a:solidFill>
                  <a:srgbClr val="0070C0"/>
                </a:solidFill>
              </a:rPr>
              <a:t>PUT</a:t>
            </a:r>
            <a:r>
              <a:rPr lang="en-US" sz="2400" dirty="0"/>
              <a:t> – sends updated data to the server</a:t>
            </a:r>
          </a:p>
          <a:p>
            <a:pPr lvl="1">
              <a:defRPr/>
            </a:pPr>
            <a:r>
              <a:rPr lang="en-US" sz="2400" dirty="0">
                <a:solidFill>
                  <a:srgbClr val="0070C0"/>
                </a:solidFill>
              </a:rPr>
              <a:t>POST</a:t>
            </a:r>
            <a:r>
              <a:rPr lang="en-US" sz="2400" dirty="0"/>
              <a:t> – sends new/created data to the server</a:t>
            </a:r>
          </a:p>
          <a:p>
            <a:pPr lvl="1">
              <a:defRPr/>
            </a:pPr>
            <a:r>
              <a:rPr lang="en-US" sz="2400" dirty="0">
                <a:solidFill>
                  <a:srgbClr val="0070C0"/>
                </a:solidFill>
              </a:rPr>
              <a:t>DELETE</a:t>
            </a:r>
            <a:r>
              <a:rPr lang="en-US" sz="2400" dirty="0"/>
              <a:t> – removes data from the server</a:t>
            </a:r>
          </a:p>
          <a:p>
            <a:pPr marL="0" indent="0">
              <a:buNone/>
              <a:defRPr/>
            </a:pPr>
            <a:endParaRPr lang="en-US" sz="2800" dirty="0"/>
          </a:p>
        </p:txBody>
      </p:sp>
      <p:sp>
        <p:nvSpPr>
          <p:cNvPr id="9220" name="Slide Number Placeholder 4">
            <a:extLst>
              <a:ext uri="{FF2B5EF4-FFF2-40B4-BE49-F238E27FC236}">
                <a16:creationId xmlns:a16="http://schemas.microsoft.com/office/drawing/2014/main" id="{CDFFCD5B-09A1-4C5C-A186-03DF6C02519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9777B2D-A9D7-4FAD-B527-CBFB3F066BB0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12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670F8D83-1094-4C00-809B-54167DA970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HTTP Status Codes</a:t>
            </a:r>
          </a:p>
        </p:txBody>
      </p:sp>
      <p:sp>
        <p:nvSpPr>
          <p:cNvPr id="10243" name="Content Placeholder 2">
            <a:extLst>
              <a:ext uri="{FF2B5EF4-FFF2-40B4-BE49-F238E27FC236}">
                <a16:creationId xmlns:a16="http://schemas.microsoft.com/office/drawing/2014/main" id="{8B83F70B-12C3-4BAC-AD2C-9993BDD622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74334" y="2831920"/>
            <a:ext cx="4114800" cy="3311525"/>
          </a:xfrm>
        </p:spPr>
        <p:txBody>
          <a:bodyPr>
            <a:normAutofit/>
          </a:bodyPr>
          <a:lstStyle/>
          <a:p>
            <a:pPr lvl="1"/>
            <a:r>
              <a:rPr lang="en-US" altLang="en-US" sz="2800" dirty="0"/>
              <a:t>20X</a:t>
            </a:r>
          </a:p>
          <a:p>
            <a:pPr lvl="2"/>
            <a:r>
              <a:rPr lang="en-US" altLang="en-US" sz="2000" dirty="0"/>
              <a:t>200 – OK</a:t>
            </a:r>
          </a:p>
          <a:p>
            <a:pPr lvl="2"/>
            <a:r>
              <a:rPr lang="en-US" altLang="en-US" sz="2000" dirty="0"/>
              <a:t>201 – Created</a:t>
            </a:r>
          </a:p>
          <a:p>
            <a:pPr lvl="2"/>
            <a:r>
              <a:rPr lang="en-US" altLang="en-US" sz="2000" dirty="0"/>
              <a:t>204 – No Content</a:t>
            </a:r>
          </a:p>
          <a:p>
            <a:pPr lvl="1"/>
            <a:r>
              <a:rPr lang="en-US" altLang="en-US" sz="2800" dirty="0"/>
              <a:t>30X</a:t>
            </a:r>
          </a:p>
          <a:p>
            <a:pPr lvl="2"/>
            <a:r>
              <a:rPr lang="en-US" altLang="en-US" sz="2000" dirty="0"/>
              <a:t>301 - Moved Permanently</a:t>
            </a:r>
          </a:p>
          <a:p>
            <a:pPr lvl="2"/>
            <a:r>
              <a:rPr lang="en-US" altLang="en-US" sz="2000" dirty="0"/>
              <a:t>304 – Not Modified</a:t>
            </a:r>
          </a:p>
        </p:txBody>
      </p:sp>
      <p:sp>
        <p:nvSpPr>
          <p:cNvPr id="10244" name="Slide Number Placeholder 4">
            <a:extLst>
              <a:ext uri="{FF2B5EF4-FFF2-40B4-BE49-F238E27FC236}">
                <a16:creationId xmlns:a16="http://schemas.microsoft.com/office/drawing/2014/main" id="{F5D63E0A-8E0F-4CD6-80B8-AB2B6B309EC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2E0DF4E-35EB-4CA3-ACC4-024A06E17BC2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13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  <p:sp>
        <p:nvSpPr>
          <p:cNvPr id="10245" name="Content Placeholder 2">
            <a:extLst>
              <a:ext uri="{FF2B5EF4-FFF2-40B4-BE49-F238E27FC236}">
                <a16:creationId xmlns:a16="http://schemas.microsoft.com/office/drawing/2014/main" id="{D7AE4251-0641-4841-AEF5-6B62672D3D07}"/>
              </a:ext>
            </a:extLst>
          </p:cNvPr>
          <p:cNvSpPr txBox="1">
            <a:spLocks/>
          </p:cNvSpPr>
          <p:nvPr/>
        </p:nvSpPr>
        <p:spPr bwMode="auto">
          <a:xfrm>
            <a:off x="6110288" y="2484439"/>
            <a:ext cx="4267200" cy="346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lvl="1"/>
            <a:r>
              <a:rPr lang="en-US" altLang="en-US" sz="2400" dirty="0">
                <a:solidFill>
                  <a:schemeClr val="tx1"/>
                </a:solidFill>
              </a:rPr>
              <a:t>40X</a:t>
            </a:r>
          </a:p>
          <a:p>
            <a:pPr lvl="2"/>
            <a:r>
              <a:rPr lang="en-US" altLang="en-US" sz="2000" dirty="0">
                <a:solidFill>
                  <a:schemeClr val="tx1"/>
                </a:solidFill>
              </a:rPr>
              <a:t>400 – Bad Request</a:t>
            </a:r>
          </a:p>
          <a:p>
            <a:pPr lvl="2"/>
            <a:r>
              <a:rPr lang="en-US" altLang="en-US" sz="2000" dirty="0">
                <a:solidFill>
                  <a:schemeClr val="tx1"/>
                </a:solidFill>
              </a:rPr>
              <a:t>401 – Unauthorized</a:t>
            </a:r>
          </a:p>
          <a:p>
            <a:pPr lvl="2"/>
            <a:r>
              <a:rPr lang="en-US" altLang="en-US" sz="2000" dirty="0">
                <a:solidFill>
                  <a:schemeClr val="tx1"/>
                </a:solidFill>
              </a:rPr>
              <a:t>403 – Forbidden</a:t>
            </a:r>
          </a:p>
          <a:p>
            <a:pPr lvl="2"/>
            <a:r>
              <a:rPr lang="en-US" altLang="en-US" sz="2000" dirty="0">
                <a:solidFill>
                  <a:schemeClr val="tx1"/>
                </a:solidFill>
              </a:rPr>
              <a:t>404 – Not Found</a:t>
            </a:r>
          </a:p>
          <a:p>
            <a:pPr lvl="1"/>
            <a:r>
              <a:rPr lang="en-US" altLang="en-US" sz="2400" dirty="0">
                <a:solidFill>
                  <a:schemeClr val="tx1"/>
                </a:solidFill>
              </a:rPr>
              <a:t>50X</a:t>
            </a:r>
          </a:p>
          <a:p>
            <a:pPr lvl="2"/>
            <a:r>
              <a:rPr lang="en-US" altLang="en-US" sz="2000" dirty="0">
                <a:solidFill>
                  <a:schemeClr val="tx1"/>
                </a:solidFill>
              </a:rPr>
              <a:t>500 – Internal Server Error</a:t>
            </a:r>
          </a:p>
          <a:p>
            <a:pPr lvl="2"/>
            <a:r>
              <a:rPr lang="en-US" altLang="en-US" sz="2000" dirty="0">
                <a:solidFill>
                  <a:schemeClr val="tx1"/>
                </a:solidFill>
              </a:rPr>
              <a:t>503 – Service Unavailable</a:t>
            </a:r>
          </a:p>
        </p:txBody>
      </p:sp>
      <p:sp>
        <p:nvSpPr>
          <p:cNvPr id="10246" name="Content Placeholder 2">
            <a:extLst>
              <a:ext uri="{FF2B5EF4-FFF2-40B4-BE49-F238E27FC236}">
                <a16:creationId xmlns:a16="http://schemas.microsoft.com/office/drawing/2014/main" id="{922AFEA3-C76F-4BF1-A8D7-4BF8AA2D0B04}"/>
              </a:ext>
            </a:extLst>
          </p:cNvPr>
          <p:cNvSpPr txBox="1">
            <a:spLocks/>
          </p:cNvSpPr>
          <p:nvPr/>
        </p:nvSpPr>
        <p:spPr bwMode="auto">
          <a:xfrm>
            <a:off x="1225114" y="1751240"/>
            <a:ext cx="80010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chemeClr val="tx1"/>
                </a:solidFill>
              </a:rPr>
              <a:t>There are several status codes that are returned from the server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6E2CAB8C-3624-427C-9E22-EC2766802A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to Prevent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811DA-CF11-4124-8373-12DDED3F5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defRPr/>
            </a:pPr>
            <a:r>
              <a:rPr lang="en-US" sz="2600" dirty="0"/>
              <a:t> Deny by default</a:t>
            </a:r>
          </a:p>
          <a:p>
            <a:pPr lvl="1">
              <a:defRPr/>
            </a:pPr>
            <a:r>
              <a:rPr lang="en-US" sz="2600" dirty="0"/>
              <a:t> Use of Cross-Origin Resource Sharing (CORS)</a:t>
            </a:r>
          </a:p>
          <a:p>
            <a:pPr lvl="1">
              <a:defRPr/>
            </a:pPr>
            <a:r>
              <a:rPr lang="en-US" sz="2600" dirty="0"/>
              <a:t> Disable web server directory listing</a:t>
            </a:r>
          </a:p>
          <a:p>
            <a:pPr lvl="1">
              <a:defRPr/>
            </a:pPr>
            <a:r>
              <a:rPr lang="en-US" sz="2600" dirty="0"/>
              <a:t> Log access control failures and review periodically</a:t>
            </a:r>
          </a:p>
          <a:p>
            <a:pPr lvl="1">
              <a:defRPr/>
            </a:pPr>
            <a:r>
              <a:rPr lang="en-US" sz="2600" dirty="0"/>
              <a:t> </a:t>
            </a:r>
            <a:r>
              <a:rPr lang="en-US" sz="2800" dirty="0"/>
              <a:t>Make sure that the correct user is making the change</a:t>
            </a:r>
            <a:br>
              <a:rPr lang="en-US" sz="2800" dirty="0"/>
            </a:br>
            <a:r>
              <a:rPr lang="en-US" sz="2800" dirty="0"/>
              <a:t>Use tokens for authentication </a:t>
            </a:r>
            <a:r>
              <a:rPr lang="en-US" sz="2800" dirty="0">
                <a:hlinkClick r:id="rId2"/>
              </a:rPr>
              <a:t>https://jwt.io</a:t>
            </a:r>
            <a:r>
              <a:rPr lang="en-US" sz="2800" dirty="0"/>
              <a:t> </a:t>
            </a:r>
          </a:p>
          <a:p>
            <a:pPr lvl="1">
              <a:defRPr/>
            </a:pPr>
            <a:r>
              <a:rPr lang="en-US" sz="2800" dirty="0"/>
              <a:t> Make Ids harder to guess (non-numeric)</a:t>
            </a:r>
            <a:br>
              <a:rPr lang="en-US" sz="2800" dirty="0"/>
            </a:br>
            <a:r>
              <a:rPr lang="en-US" sz="2400" dirty="0">
                <a:hlinkClick r:id="rId3"/>
              </a:rPr>
              <a:t>https://guidgenerator.com/</a:t>
            </a:r>
            <a:endParaRPr lang="en-US" sz="2400" dirty="0"/>
          </a:p>
          <a:p>
            <a:pPr marL="0" indent="0">
              <a:buNone/>
              <a:defRPr/>
            </a:pPr>
            <a:endParaRPr lang="en-US" sz="2800" dirty="0"/>
          </a:p>
        </p:txBody>
      </p:sp>
      <p:sp>
        <p:nvSpPr>
          <p:cNvPr id="12292" name="Slide Number Placeholder 4">
            <a:extLst>
              <a:ext uri="{FF2B5EF4-FFF2-40B4-BE49-F238E27FC236}">
                <a16:creationId xmlns:a16="http://schemas.microsoft.com/office/drawing/2014/main" id="{E53D3462-0AA9-434F-9C2B-BDB4E155A0A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7039070-2303-4AC1-861E-67CAC2081037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14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3A3877D3-21E5-4192-9446-F50F9EAC23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A2: Cryptographic Failures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1FD0D-F04C-4DC0-A568-E3BDBC8A8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2800" b="1" dirty="0"/>
              <a:t>Previously referred to as Sensitive Data Exposure </a:t>
            </a:r>
          </a:p>
          <a:p>
            <a:pPr>
              <a:defRPr/>
            </a:pPr>
            <a:endParaRPr lang="en-US" sz="2800" b="1" dirty="0"/>
          </a:p>
          <a:p>
            <a:pPr>
              <a:defRPr/>
            </a:pPr>
            <a:r>
              <a:rPr lang="en-US" sz="2800" dirty="0"/>
              <a:t>Protection of the data in transit and at rest.</a:t>
            </a:r>
          </a:p>
          <a:p>
            <a:pPr>
              <a:defRPr/>
            </a:pPr>
            <a:r>
              <a:rPr lang="en-US" sz="2800" dirty="0"/>
              <a:t>- Passwords</a:t>
            </a:r>
          </a:p>
          <a:p>
            <a:pPr>
              <a:defRPr/>
            </a:pPr>
            <a:r>
              <a:rPr lang="en-US" sz="2800" dirty="0"/>
              <a:t>- Credit Cards</a:t>
            </a:r>
          </a:p>
          <a:p>
            <a:pPr>
              <a:defRPr/>
            </a:pPr>
            <a:r>
              <a:rPr lang="en-US" sz="2800" dirty="0"/>
              <a:t>- Health Records</a:t>
            </a:r>
          </a:p>
          <a:p>
            <a:pPr>
              <a:defRPr/>
            </a:pPr>
            <a:r>
              <a:rPr lang="en-US" sz="2800" dirty="0"/>
              <a:t>- Personal Information (PII)</a:t>
            </a:r>
          </a:p>
        </p:txBody>
      </p:sp>
      <p:sp>
        <p:nvSpPr>
          <p:cNvPr id="7172" name="Slide Number Placeholder 4">
            <a:extLst>
              <a:ext uri="{FF2B5EF4-FFF2-40B4-BE49-F238E27FC236}">
                <a16:creationId xmlns:a16="http://schemas.microsoft.com/office/drawing/2014/main" id="{FFBC342A-E9E7-4613-8F4B-282DDBAD6D0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8171810-1E72-43F1-A558-226729485C4E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15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7CE806B7-A5D8-4C18-B336-290FB709B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1514" y="6288089"/>
            <a:ext cx="87153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>
                <a:hlinkClick r:id="rId2"/>
              </a:rPr>
              <a:t>https://owasp.org/www-project-top-ten/OWASP_Top_Ten_2017/Top_10-2017_A3-Sensitive_Data_Exposure</a:t>
            </a:r>
            <a:endParaRPr lang="en-US" altLang="en-US" sz="1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CBAC858C-6AE0-4446-B437-73D0227D17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Is the Application Vulnerable?</a:t>
            </a:r>
          </a:p>
        </p:txBody>
      </p:sp>
      <p:sp>
        <p:nvSpPr>
          <p:cNvPr id="8195" name="Content Placeholder 2">
            <a:extLst>
              <a:ext uri="{FF2B5EF4-FFF2-40B4-BE49-F238E27FC236}">
                <a16:creationId xmlns:a16="http://schemas.microsoft.com/office/drawing/2014/main" id="{50C4A0A2-A64C-45C7-9851-54E19DCB266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en-US" sz="2800" dirty="0"/>
              <a:t>Is any data transmitted in clear text?</a:t>
            </a:r>
          </a:p>
          <a:p>
            <a:pPr lvl="1"/>
            <a:r>
              <a:rPr lang="en-US" altLang="en-US" sz="2800" dirty="0"/>
              <a:t> What version of cryptography is being used?  SHA1, MD5….</a:t>
            </a:r>
          </a:p>
          <a:p>
            <a:pPr lvl="1"/>
            <a:r>
              <a:rPr lang="en-US" altLang="en-US" sz="2800" dirty="0"/>
              <a:t>Are the default crypto keys in use weak?  How were they generated?</a:t>
            </a:r>
          </a:p>
          <a:p>
            <a:pPr lvl="1"/>
            <a:r>
              <a:rPr lang="en-US" altLang="en-US" sz="2800" dirty="0"/>
              <a:t>Is the certificate chain from the CA validated?  Has it expired?</a:t>
            </a:r>
          </a:p>
          <a:p>
            <a:pPr lvl="1"/>
            <a:r>
              <a:rPr lang="en-US" altLang="en-US" sz="2800" dirty="0"/>
              <a:t>Are the same keys being used on multiple servers?</a:t>
            </a:r>
          </a:p>
          <a:p>
            <a:pPr lvl="1"/>
            <a:endParaRPr lang="en-US" altLang="en-US" sz="2800" dirty="0"/>
          </a:p>
        </p:txBody>
      </p:sp>
      <p:sp>
        <p:nvSpPr>
          <p:cNvPr id="8196" name="Slide Number Placeholder 4">
            <a:extLst>
              <a:ext uri="{FF2B5EF4-FFF2-40B4-BE49-F238E27FC236}">
                <a16:creationId xmlns:a16="http://schemas.microsoft.com/office/drawing/2014/main" id="{CC836412-1F6C-47C9-A7E9-F13FA58F616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013B745-56AE-4C12-8C16-07BF1B9BB842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16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AA92F23B-1D23-49FE-BD90-ED1388214B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Classify Data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172213FA-0536-4830-A944-38FE1800692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/>
              <a:t>Need to determine the sensitivity of all data elements being transmitted and stored</a:t>
            </a:r>
          </a:p>
          <a:p>
            <a:pPr lvl="1"/>
            <a:r>
              <a:rPr lang="en-US" altLang="en-US" sz="2800" dirty="0"/>
              <a:t>Is it a company secret?</a:t>
            </a:r>
          </a:p>
          <a:p>
            <a:pPr lvl="1"/>
            <a:r>
              <a:rPr lang="en-US" altLang="en-US" sz="2800" dirty="0"/>
              <a:t>Is there legal requirements for the data?</a:t>
            </a:r>
          </a:p>
          <a:p>
            <a:pPr lvl="1"/>
            <a:r>
              <a:rPr lang="en-US" altLang="en-US" sz="2800" dirty="0"/>
              <a:t>Is it someone's Personally Identifiable Information (PII)?</a:t>
            </a:r>
          </a:p>
          <a:p>
            <a:pPr lvl="1"/>
            <a:r>
              <a:rPr lang="en-US" altLang="en-US" sz="2800" dirty="0"/>
              <a:t>Is it someone’s Health Data (HIPPA)</a:t>
            </a:r>
          </a:p>
          <a:p>
            <a:pPr lvl="1"/>
            <a:r>
              <a:rPr lang="en-US" altLang="en-US" sz="2800" dirty="0"/>
              <a:t>Is it a Password, PIN code, Security Question Answer?</a:t>
            </a:r>
          </a:p>
        </p:txBody>
      </p:sp>
      <p:sp>
        <p:nvSpPr>
          <p:cNvPr id="9220" name="Slide Number Placeholder 4">
            <a:extLst>
              <a:ext uri="{FF2B5EF4-FFF2-40B4-BE49-F238E27FC236}">
                <a16:creationId xmlns:a16="http://schemas.microsoft.com/office/drawing/2014/main" id="{C79420E5-8601-44BA-B9C1-9B2F2094323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DBD0D3D-242F-4C38-A778-D640A58EB408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17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97B512A9-E90F-4531-A899-E8F87527DA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Classify Data</a:t>
            </a:r>
          </a:p>
        </p:txBody>
      </p:sp>
      <p:sp>
        <p:nvSpPr>
          <p:cNvPr id="10243" name="Content Placeholder 2">
            <a:extLst>
              <a:ext uri="{FF2B5EF4-FFF2-40B4-BE49-F238E27FC236}">
                <a16:creationId xmlns:a16="http://schemas.microsoft.com/office/drawing/2014/main" id="{EF8D176A-F3D9-45B1-BB75-6806335848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/>
              <a:t>Once the data has been classified determine the best way to store/transmit it.</a:t>
            </a:r>
          </a:p>
          <a:p>
            <a:pPr lvl="1"/>
            <a:r>
              <a:rPr lang="en-US" altLang="en-US" sz="2800" dirty="0"/>
              <a:t>Passwords, PIN codes… - Hashed</a:t>
            </a:r>
          </a:p>
          <a:p>
            <a:pPr lvl="1"/>
            <a:r>
              <a:rPr lang="en-US" altLang="en-US" sz="2800" dirty="0"/>
              <a:t>User personal information – Encrypted</a:t>
            </a:r>
          </a:p>
          <a:p>
            <a:pPr lvl="1"/>
            <a:r>
              <a:rPr lang="en-US" altLang="en-US" sz="2800" dirty="0"/>
              <a:t>User health information - Encrypted</a:t>
            </a:r>
          </a:p>
          <a:p>
            <a:pPr lvl="1"/>
            <a:r>
              <a:rPr lang="en-US" altLang="en-US" sz="2800" dirty="0"/>
              <a:t>Company Private Info - Encrypted</a:t>
            </a:r>
          </a:p>
          <a:p>
            <a:pPr lvl="1"/>
            <a:r>
              <a:rPr lang="en-US" altLang="en-US" sz="2800" dirty="0"/>
              <a:t>Company Public info – Plain Text</a:t>
            </a:r>
          </a:p>
          <a:p>
            <a:pPr lvl="1"/>
            <a:r>
              <a:rPr lang="en-US" altLang="en-US" sz="2800" dirty="0"/>
              <a:t>User Public info – Plain Text</a:t>
            </a:r>
          </a:p>
        </p:txBody>
      </p:sp>
      <p:sp>
        <p:nvSpPr>
          <p:cNvPr id="10244" name="Slide Number Placeholder 4">
            <a:extLst>
              <a:ext uri="{FF2B5EF4-FFF2-40B4-BE49-F238E27FC236}">
                <a16:creationId xmlns:a16="http://schemas.microsoft.com/office/drawing/2014/main" id="{CAE4B0B0-7495-4F1D-8D46-32A1CCFD863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58C19A7-99FE-4834-B2A4-DAFD1E0DF520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18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976CE849-E9A7-4605-8D49-84345B6D6D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Transmit Data</a:t>
            </a:r>
          </a:p>
        </p:txBody>
      </p:sp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3DC7B0FA-95A8-43CB-B3BF-F2111DEC31B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/>
              <a:t>HTTP (Web) is not secure all web sites should use HTTPS (Secure Web)</a:t>
            </a:r>
          </a:p>
          <a:p>
            <a:r>
              <a:rPr lang="en-US" altLang="en-US" sz="3200" dirty="0"/>
              <a:t>FTP (File Transfer) is not secure all servers should use FTPS (Secure File Transfer)</a:t>
            </a:r>
          </a:p>
          <a:p>
            <a:r>
              <a:rPr lang="en-US" altLang="en-US" sz="3200" dirty="0"/>
              <a:t>SMTP (Mail) is not secure….  There is not a Secure Mail protocol but several mail programs/online solutions allow encrypting and decrypting of mail (Gmail)</a:t>
            </a:r>
          </a:p>
        </p:txBody>
      </p:sp>
      <p:sp>
        <p:nvSpPr>
          <p:cNvPr id="11268" name="Slide Number Placeholder 4">
            <a:extLst>
              <a:ext uri="{FF2B5EF4-FFF2-40B4-BE49-F238E27FC236}">
                <a16:creationId xmlns:a16="http://schemas.microsoft.com/office/drawing/2014/main" id="{19945EE9-9B8F-4C42-A816-155BD4E1F78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C6B0E22-12C1-4E8E-9338-20CE5BFD6B0C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19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E61B90A8-01AD-4072-8ED4-FCA455B988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70C0"/>
                </a:solidFill>
              </a:rPr>
              <a:t>Protocols/Ports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6864B869-6C7F-7B4D-2EF8-D2726146EBA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159306" y="1770381"/>
          <a:ext cx="3690122" cy="4476726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1777091">
                  <a:extLst>
                    <a:ext uri="{9D8B030D-6E8A-4147-A177-3AD203B41FA5}">
                      <a16:colId xmlns:a16="http://schemas.microsoft.com/office/drawing/2014/main" val="681097497"/>
                    </a:ext>
                  </a:extLst>
                </a:gridCol>
                <a:gridCol w="1913031">
                  <a:extLst>
                    <a:ext uri="{9D8B030D-6E8A-4147-A177-3AD203B41FA5}">
                      <a16:colId xmlns:a16="http://schemas.microsoft.com/office/drawing/2014/main" val="1508703293"/>
                    </a:ext>
                  </a:extLst>
                </a:gridCol>
              </a:tblGrid>
              <a:tr h="39488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buNone/>
                      </a:pPr>
                      <a:r>
                        <a:rPr lang="en-US" sz="3200" dirty="0">
                          <a:effectLst/>
                        </a:rPr>
                        <a:t>Protocol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863" marR="498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buNone/>
                      </a:pPr>
                      <a:r>
                        <a:rPr lang="en-US" sz="3200" dirty="0">
                          <a:effectLst/>
                        </a:rPr>
                        <a:t>Port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863" marR="49863" marT="0" marB="0"/>
                </a:tc>
                <a:extLst>
                  <a:ext uri="{0D108BD9-81ED-4DB2-BD59-A6C34878D82A}">
                    <a16:rowId xmlns:a16="http://schemas.microsoft.com/office/drawing/2014/main" val="1598253711"/>
                  </a:ext>
                </a:extLst>
              </a:tr>
              <a:tr h="39488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FTP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863" marR="498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20, 21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863" marR="49863" marT="0" marB="0"/>
                </a:tc>
                <a:extLst>
                  <a:ext uri="{0D108BD9-81ED-4DB2-BD59-A6C34878D82A}">
                    <a16:rowId xmlns:a16="http://schemas.microsoft.com/office/drawing/2014/main" val="2302568350"/>
                  </a:ext>
                </a:extLst>
              </a:tr>
              <a:tr h="39488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SSH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863" marR="498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22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863" marR="49863" marT="0" marB="0"/>
                </a:tc>
                <a:extLst>
                  <a:ext uri="{0D108BD9-81ED-4DB2-BD59-A6C34878D82A}">
                    <a16:rowId xmlns:a16="http://schemas.microsoft.com/office/drawing/2014/main" val="195098495"/>
                  </a:ext>
                </a:extLst>
              </a:tr>
              <a:tr h="39488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Telnet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863" marR="498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23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863" marR="49863" marT="0" marB="0"/>
                </a:tc>
                <a:extLst>
                  <a:ext uri="{0D108BD9-81ED-4DB2-BD59-A6C34878D82A}">
                    <a16:rowId xmlns:a16="http://schemas.microsoft.com/office/drawing/2014/main" val="2326281682"/>
                  </a:ext>
                </a:extLst>
              </a:tr>
              <a:tr h="39488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SMTP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863" marR="498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25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863" marR="49863" marT="0" marB="0"/>
                </a:tc>
                <a:extLst>
                  <a:ext uri="{0D108BD9-81ED-4DB2-BD59-A6C34878D82A}">
                    <a16:rowId xmlns:a16="http://schemas.microsoft.com/office/drawing/2014/main" val="2559354502"/>
                  </a:ext>
                </a:extLst>
              </a:tr>
              <a:tr h="39488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DNS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863" marR="498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53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863" marR="49863" marT="0" marB="0"/>
                </a:tc>
                <a:extLst>
                  <a:ext uri="{0D108BD9-81ED-4DB2-BD59-A6C34878D82A}">
                    <a16:rowId xmlns:a16="http://schemas.microsoft.com/office/drawing/2014/main" val="2959619097"/>
                  </a:ext>
                </a:extLst>
              </a:tr>
              <a:tr h="39488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HTTP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863" marR="498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80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863" marR="49863" marT="0" marB="0"/>
                </a:tc>
                <a:extLst>
                  <a:ext uri="{0D108BD9-81ED-4DB2-BD59-A6C34878D82A}">
                    <a16:rowId xmlns:a16="http://schemas.microsoft.com/office/drawing/2014/main" val="851854574"/>
                  </a:ext>
                </a:extLst>
              </a:tr>
              <a:tr h="39488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POP3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863" marR="498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110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863" marR="49863" marT="0" marB="0"/>
                </a:tc>
                <a:extLst>
                  <a:ext uri="{0D108BD9-81ED-4DB2-BD59-A6C34878D82A}">
                    <a16:rowId xmlns:a16="http://schemas.microsoft.com/office/drawing/2014/main" val="1236173645"/>
                  </a:ext>
                </a:extLst>
              </a:tr>
              <a:tr h="39488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LDAP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863" marR="498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389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863" marR="49863" marT="0" marB="0"/>
                </a:tc>
                <a:extLst>
                  <a:ext uri="{0D108BD9-81ED-4DB2-BD59-A6C34878D82A}">
                    <a16:rowId xmlns:a16="http://schemas.microsoft.com/office/drawing/2014/main" val="17955509"/>
                  </a:ext>
                </a:extLst>
              </a:tr>
              <a:tr h="39488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HTTPS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863" marR="498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443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863" marR="49863" marT="0" marB="0"/>
                </a:tc>
                <a:extLst>
                  <a:ext uri="{0D108BD9-81ED-4DB2-BD59-A6C34878D82A}">
                    <a16:rowId xmlns:a16="http://schemas.microsoft.com/office/drawing/2014/main" val="712500116"/>
                  </a:ext>
                </a:extLst>
              </a:tr>
              <a:tr h="39488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buNone/>
                      </a:pPr>
                      <a:r>
                        <a:rPr lang="en-US" sz="1600" dirty="0">
                          <a:effectLst/>
                        </a:rPr>
                        <a:t>RDP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863" marR="498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dirty="0">
                          <a:effectLst/>
                        </a:rPr>
                        <a:t>3389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863" marR="49863" marT="0" marB="0"/>
                </a:tc>
                <a:extLst>
                  <a:ext uri="{0D108BD9-81ED-4DB2-BD59-A6C34878D82A}">
                    <a16:rowId xmlns:a16="http://schemas.microsoft.com/office/drawing/2014/main" val="3779803558"/>
                  </a:ext>
                </a:extLst>
              </a:tr>
            </a:tbl>
          </a:graphicData>
        </a:graphic>
      </p:graphicFrame>
      <p:sp>
        <p:nvSpPr>
          <p:cNvPr id="30724" name="Slide Number Placeholder 4">
            <a:extLst>
              <a:ext uri="{FF2B5EF4-FFF2-40B4-BE49-F238E27FC236}">
                <a16:creationId xmlns:a16="http://schemas.microsoft.com/office/drawing/2014/main" id="{62158D06-7A16-42BD-A60B-82A0CF6B60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A08C664-7B79-4408-BE35-2B7751EDFDF5}" type="slidenum">
              <a:rPr lang="en-US" altLang="en-US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2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E8B6F518-0ED6-42FD-9D9C-CBDADA574A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Secure Email</a:t>
            </a:r>
          </a:p>
        </p:txBody>
      </p:sp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id="{589EDF15-838C-4C7D-86E4-01AF80608B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/>
              <a:t>There are add-ons for some email clients that allow you to encrypt and decrypt email messages it work on the Public Key encryption where both the sender and receiver have a public key they can use to encrypt messages and use their private key to decrypt.</a:t>
            </a:r>
          </a:p>
          <a:p>
            <a:r>
              <a:rPr lang="en-US" altLang="en-US" sz="3200" dirty="0"/>
              <a:t>Does take some coordination between both parties</a:t>
            </a:r>
          </a:p>
        </p:txBody>
      </p:sp>
      <p:sp>
        <p:nvSpPr>
          <p:cNvPr id="12292" name="Slide Number Placeholder 4">
            <a:extLst>
              <a:ext uri="{FF2B5EF4-FFF2-40B4-BE49-F238E27FC236}">
                <a16:creationId xmlns:a16="http://schemas.microsoft.com/office/drawing/2014/main" id="{FC8AE9A7-18F2-4FB4-955F-B3647602F29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47610E5-9BA3-45F5-9860-5A2F71797AE6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20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2553B3D3-A8AC-4C5A-B3CA-25B65A7237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Credit Cards</a:t>
            </a:r>
          </a:p>
        </p:txBody>
      </p:sp>
      <p:sp>
        <p:nvSpPr>
          <p:cNvPr id="13315" name="Content Placeholder 2">
            <a:extLst>
              <a:ext uri="{FF2B5EF4-FFF2-40B4-BE49-F238E27FC236}">
                <a16:creationId xmlns:a16="http://schemas.microsoft.com/office/drawing/2014/main" id="{EFC2B439-7DC9-4825-84BC-D195495F446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/>
              <a:t>Payment Card Industry (PCI) have a set of standards to follow when storing or handling credit cards.</a:t>
            </a:r>
          </a:p>
          <a:p>
            <a:pPr lvl="1"/>
            <a:r>
              <a:rPr lang="en-US" altLang="en-US" sz="2800" dirty="0"/>
              <a:t>They don’t encourage companies to store credit cards</a:t>
            </a:r>
          </a:p>
          <a:p>
            <a:pPr lvl="1"/>
            <a:r>
              <a:rPr lang="en-US" altLang="en-US" sz="2800" dirty="0"/>
              <a:t>If you web site has reoccurring payments the recommendation is to use a token (encrypted value) from a credit card clearing company (First Data)</a:t>
            </a:r>
          </a:p>
        </p:txBody>
      </p:sp>
      <p:sp>
        <p:nvSpPr>
          <p:cNvPr id="13316" name="Slide Number Placeholder 4">
            <a:extLst>
              <a:ext uri="{FF2B5EF4-FFF2-40B4-BE49-F238E27FC236}">
                <a16:creationId xmlns:a16="http://schemas.microsoft.com/office/drawing/2014/main" id="{63930696-27D0-4F53-8836-B54F3B1FAA0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CCBEE81-C083-4767-9BCF-69FA241670C1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21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  <p:sp>
        <p:nvSpPr>
          <p:cNvPr id="13317" name="Rectangle 3">
            <a:extLst>
              <a:ext uri="{FF2B5EF4-FFF2-40B4-BE49-F238E27FC236}">
                <a16:creationId xmlns:a16="http://schemas.microsoft.com/office/drawing/2014/main" id="{CD6E0656-41D7-4511-AB75-2F8965175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6310314"/>
            <a:ext cx="6553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hlinkClick r:id="rId2"/>
              </a:rPr>
              <a:t>https://www.pcisecuritystandards.org/index.php</a:t>
            </a:r>
            <a:endParaRPr lang="en-US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77AEEEFC-E232-4F8E-B6DE-73AD7EB837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Storage</a:t>
            </a:r>
          </a:p>
        </p:txBody>
      </p:sp>
      <p:sp>
        <p:nvSpPr>
          <p:cNvPr id="14339" name="Content Placeholder 2">
            <a:extLst>
              <a:ext uri="{FF2B5EF4-FFF2-40B4-BE49-F238E27FC236}">
                <a16:creationId xmlns:a16="http://schemas.microsoft.com/office/drawing/2014/main" id="{D5FF0074-9F3E-4CB2-ABEC-A5BD24C48F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en-US" sz="3200" dirty="0"/>
              <a:t>Don’t store sensitive data if you don’t have to.</a:t>
            </a:r>
          </a:p>
          <a:p>
            <a:pPr lvl="1"/>
            <a:r>
              <a:rPr lang="en-US" altLang="en-US" sz="3200" dirty="0"/>
              <a:t>Truncate the data (Last 4 of SSN)</a:t>
            </a:r>
          </a:p>
          <a:p>
            <a:pPr lvl="1"/>
            <a:r>
              <a:rPr lang="en-US" altLang="en-US" sz="3200" dirty="0"/>
              <a:t>At least encrypt it if you must store it</a:t>
            </a:r>
          </a:p>
          <a:p>
            <a:pPr lvl="1"/>
            <a:r>
              <a:rPr lang="en-US" altLang="en-US" sz="3200" dirty="0"/>
              <a:t>Move the data to an internal system if your site doesn’t need the data</a:t>
            </a:r>
          </a:p>
          <a:p>
            <a:pPr lvl="1"/>
            <a:r>
              <a:rPr lang="en-US" altLang="en-US" sz="3200" dirty="0"/>
              <a:t>Hash data that just needs to be compared/matched and not displayed.</a:t>
            </a:r>
          </a:p>
        </p:txBody>
      </p:sp>
      <p:sp>
        <p:nvSpPr>
          <p:cNvPr id="14340" name="Slide Number Placeholder 4">
            <a:extLst>
              <a:ext uri="{FF2B5EF4-FFF2-40B4-BE49-F238E27FC236}">
                <a16:creationId xmlns:a16="http://schemas.microsoft.com/office/drawing/2014/main" id="{27CEAAA3-A790-4E65-A79D-2030EF76DB9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837A9D8-7914-470D-97A6-05EAA211C9AC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22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0307A-8567-4C4D-ADB8-547A5F5B7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Prevent?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A9A88-6B26-4E4F-A751-9E77E0D6D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800" dirty="0"/>
              <a:t>Classify data processed, stored, or transmitted into sensitivity levels</a:t>
            </a:r>
          </a:p>
          <a:p>
            <a:pPr lvl="1"/>
            <a:r>
              <a:rPr lang="en-US" sz="2800" dirty="0"/>
              <a:t>Classification my have to take in consideration laws and </a:t>
            </a:r>
            <a:r>
              <a:rPr lang="en-US" sz="2800" dirty="0" err="1"/>
              <a:t>reguations</a:t>
            </a:r>
            <a:endParaRPr lang="en-US" sz="2800" dirty="0"/>
          </a:p>
          <a:p>
            <a:pPr lvl="1"/>
            <a:r>
              <a:rPr lang="en-US" sz="2800" dirty="0"/>
              <a:t>Don’t store sensitive data if you don’t have to</a:t>
            </a:r>
          </a:p>
          <a:p>
            <a:pPr lvl="1"/>
            <a:r>
              <a:rPr lang="en-US" sz="2800" dirty="0"/>
              <a:t>Encrypt all sensitive data at rest</a:t>
            </a:r>
          </a:p>
          <a:p>
            <a:pPr lvl="1"/>
            <a:r>
              <a:rPr lang="en-US" sz="2800" dirty="0"/>
              <a:t>Use up to date and standard cryptography</a:t>
            </a:r>
          </a:p>
          <a:p>
            <a:pPr lvl="1"/>
            <a:r>
              <a:rPr lang="en-US" sz="2800" dirty="0"/>
              <a:t>Use TLS 1.2 or above</a:t>
            </a:r>
          </a:p>
          <a:p>
            <a:pPr lvl="1"/>
            <a:r>
              <a:rPr lang="en-US" sz="2800" dirty="0"/>
              <a:t>Disable caching sensitive data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43793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2B69EB62-C3BA-4EB8-9761-976ECCF343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70C0"/>
                </a:solidFill>
              </a:rPr>
              <a:t>A03: Injection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3CB03-36F6-4A86-ABDD-E03F89EED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3200" b="1" dirty="0"/>
              <a:t>Injection</a:t>
            </a:r>
            <a:r>
              <a:rPr lang="en-US" sz="3200" dirty="0"/>
              <a:t> is most commonly exploited through a SQL Injection attack but there are many injection attacks including:</a:t>
            </a:r>
          </a:p>
          <a:p>
            <a:pPr lvl="1">
              <a:defRPr/>
            </a:pPr>
            <a:r>
              <a:rPr lang="en-US" sz="2800" dirty="0"/>
              <a:t>SQL, NoSQL, Command, OS and LDAP</a:t>
            </a:r>
          </a:p>
          <a:p>
            <a:pPr>
              <a:defRPr/>
            </a:pPr>
            <a:r>
              <a:rPr lang="en-US" sz="3200" dirty="0"/>
              <a:t>Injection attacks result from untrusted data being sent or processed without validation</a:t>
            </a:r>
          </a:p>
          <a:p>
            <a:pPr marL="0" indent="0">
              <a:buNone/>
              <a:defRPr/>
            </a:pPr>
            <a:endParaRPr lang="en-US" sz="3200" dirty="0"/>
          </a:p>
          <a:p>
            <a:pPr marL="0" indent="0">
              <a:buNone/>
              <a:defRPr/>
            </a:pPr>
            <a:endParaRPr lang="en-US" sz="3200" dirty="0"/>
          </a:p>
        </p:txBody>
      </p:sp>
      <p:sp>
        <p:nvSpPr>
          <p:cNvPr id="7172" name="Slide Number Placeholder 4">
            <a:extLst>
              <a:ext uri="{FF2B5EF4-FFF2-40B4-BE49-F238E27FC236}">
                <a16:creationId xmlns:a16="http://schemas.microsoft.com/office/drawing/2014/main" id="{CBAAF94A-3B5F-4FB8-9A7F-2F14B45F62A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D0B183F-8DD7-4071-B666-29CED97D41A2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24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DF3C3371-5CB5-4119-B4C8-3E8D031639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70C0"/>
                </a:solidFill>
              </a:rPr>
              <a:t>Is the Application Vulnerable?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6B5C2311-EEB6-460B-B1D4-4DB4EABC74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/>
              <a:t>User-supplied data that is NOT validated</a:t>
            </a:r>
          </a:p>
          <a:p>
            <a:r>
              <a:rPr lang="en-US" altLang="en-US" sz="3200" dirty="0"/>
              <a:t>Dynamic queries are not parameterized</a:t>
            </a:r>
          </a:p>
          <a:p>
            <a:r>
              <a:rPr lang="en-US" altLang="en-US" sz="3200" dirty="0"/>
              <a:t>Hostile data is directly used or concatenated in the input</a:t>
            </a:r>
          </a:p>
          <a:p>
            <a:endParaRPr lang="en-US" altLang="en-US" sz="3200" dirty="0"/>
          </a:p>
        </p:txBody>
      </p:sp>
      <p:sp>
        <p:nvSpPr>
          <p:cNvPr id="9220" name="Slide Number Placeholder 4">
            <a:extLst>
              <a:ext uri="{FF2B5EF4-FFF2-40B4-BE49-F238E27FC236}">
                <a16:creationId xmlns:a16="http://schemas.microsoft.com/office/drawing/2014/main" id="{506DBC2D-3CC8-4EB7-AE72-ACB14DF5B97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180C8D0-6695-45FF-8CF5-C2E8A466144E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25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A24357EF-2C29-4909-A681-193BFC37C6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70C0"/>
                </a:solidFill>
              </a:rPr>
              <a:t>Relational Databases</a:t>
            </a:r>
          </a:p>
        </p:txBody>
      </p:sp>
      <p:sp>
        <p:nvSpPr>
          <p:cNvPr id="10243" name="Content Placeholder 2">
            <a:extLst>
              <a:ext uri="{FF2B5EF4-FFF2-40B4-BE49-F238E27FC236}">
                <a16:creationId xmlns:a16="http://schemas.microsoft.com/office/drawing/2014/main" id="{2F88F5D2-74A5-40F1-A7AA-D92F8B13CD3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/>
              <a:t>One of the most efficient ways to store data is in a relational database</a:t>
            </a:r>
          </a:p>
          <a:p>
            <a:r>
              <a:rPr lang="en-US" altLang="en-US" sz="2800" dirty="0"/>
              <a:t>Relational databases have Tables and those tables have columns and rows similar to an Excel spreadsheet</a:t>
            </a:r>
          </a:p>
          <a:p>
            <a:r>
              <a:rPr lang="en-US" altLang="en-US" sz="2800" dirty="0"/>
              <a:t>These tables can be queried using a language called </a:t>
            </a:r>
            <a:r>
              <a:rPr lang="en-US" altLang="en-US" sz="2800" dirty="0">
                <a:solidFill>
                  <a:srgbClr val="0070C0"/>
                </a:solidFill>
              </a:rPr>
              <a:t>Structured Query Language (SQL)</a:t>
            </a:r>
          </a:p>
          <a:p>
            <a:endParaRPr lang="en-US" altLang="en-US" sz="2800" dirty="0"/>
          </a:p>
        </p:txBody>
      </p:sp>
      <p:sp>
        <p:nvSpPr>
          <p:cNvPr id="10244" name="Slide Number Placeholder 4">
            <a:extLst>
              <a:ext uri="{FF2B5EF4-FFF2-40B4-BE49-F238E27FC236}">
                <a16:creationId xmlns:a16="http://schemas.microsoft.com/office/drawing/2014/main" id="{B29929F7-26C3-4367-A6C3-41F640341CA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BBF0D79-D086-4E24-B370-7223F988FBE2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26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87C95CD2-AA62-4A10-A857-8B9D51FA21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70C0"/>
                </a:solidFill>
              </a:rPr>
              <a:t>Relational Database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56200-ACB2-48F0-98E0-47698660A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b="1" dirty="0"/>
              <a:t>FREE</a:t>
            </a:r>
          </a:p>
          <a:p>
            <a:pPr>
              <a:defRPr/>
            </a:pPr>
            <a:r>
              <a:rPr lang="en-US" sz="2400" dirty="0"/>
              <a:t>MySQL</a:t>
            </a:r>
          </a:p>
          <a:p>
            <a:pPr>
              <a:defRPr/>
            </a:pPr>
            <a:r>
              <a:rPr lang="en-US" sz="2400" dirty="0"/>
              <a:t>POSTGRES</a:t>
            </a:r>
          </a:p>
          <a:p>
            <a:pPr marL="0" indent="0">
              <a:buNone/>
              <a:defRPr/>
            </a:pPr>
            <a:endParaRPr lang="en-US" sz="2400" dirty="0"/>
          </a:p>
          <a:p>
            <a:pPr marL="0" indent="0">
              <a:buNone/>
              <a:defRPr/>
            </a:pPr>
            <a:r>
              <a:rPr lang="en-US" sz="2400" b="1" dirty="0"/>
              <a:t>Enterprise</a:t>
            </a:r>
          </a:p>
          <a:p>
            <a:pPr>
              <a:defRPr/>
            </a:pPr>
            <a:r>
              <a:rPr lang="en-US" sz="2400" dirty="0"/>
              <a:t>Microsoft SQL Server</a:t>
            </a:r>
          </a:p>
          <a:p>
            <a:pPr>
              <a:defRPr/>
            </a:pPr>
            <a:r>
              <a:rPr lang="en-US" sz="2400" dirty="0"/>
              <a:t>Oracle</a:t>
            </a:r>
          </a:p>
          <a:p>
            <a:pPr>
              <a:defRPr/>
            </a:pPr>
            <a:r>
              <a:rPr lang="en-US" sz="2400" dirty="0"/>
              <a:t>IBM DB2</a:t>
            </a:r>
          </a:p>
        </p:txBody>
      </p:sp>
      <p:sp>
        <p:nvSpPr>
          <p:cNvPr id="11268" name="Slide Number Placeholder 4">
            <a:extLst>
              <a:ext uri="{FF2B5EF4-FFF2-40B4-BE49-F238E27FC236}">
                <a16:creationId xmlns:a16="http://schemas.microsoft.com/office/drawing/2014/main" id="{8462DB8C-A611-4C7C-9CC9-41E52B74D27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21898D1-00D9-4972-B413-2BEB105D7503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27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  <p:pic>
        <p:nvPicPr>
          <p:cNvPr id="11269" name="Picture 5">
            <a:extLst>
              <a:ext uri="{FF2B5EF4-FFF2-40B4-BE49-F238E27FC236}">
                <a16:creationId xmlns:a16="http://schemas.microsoft.com/office/drawing/2014/main" id="{F17BFF45-F959-4CAB-8805-8527D7EB3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" t="9760" r="86667" b="79855"/>
          <a:stretch>
            <a:fillRect/>
          </a:stretch>
        </p:blipFill>
        <p:spPr bwMode="auto">
          <a:xfrm>
            <a:off x="3337421" y="2013359"/>
            <a:ext cx="1295400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2" descr="Image result for postgres icon">
            <a:extLst>
              <a:ext uri="{FF2B5EF4-FFF2-40B4-BE49-F238E27FC236}">
                <a16:creationId xmlns:a16="http://schemas.microsoft.com/office/drawing/2014/main" id="{CC78DCCC-79BB-4234-A609-DC62DC0C3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149" y="2557250"/>
            <a:ext cx="1104900" cy="109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4" descr="Image result for microsoft sql server icon">
            <a:extLst>
              <a:ext uri="{FF2B5EF4-FFF2-40B4-BE49-F238E27FC236}">
                <a16:creationId xmlns:a16="http://schemas.microsoft.com/office/drawing/2014/main" id="{38930288-9A0E-4EBE-9566-770C3820E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250" y="3706019"/>
            <a:ext cx="2105025" cy="116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2" name="Picture 6" descr="Image result for oracle icon">
            <a:extLst>
              <a:ext uri="{FF2B5EF4-FFF2-40B4-BE49-F238E27FC236}">
                <a16:creationId xmlns:a16="http://schemas.microsoft.com/office/drawing/2014/main" id="{5B774E46-15A1-468B-B561-64F908DFF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873" y="3516066"/>
            <a:ext cx="1514475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3" name="Picture 8" descr="Image result for ibm db2 icon">
            <a:extLst>
              <a:ext uri="{FF2B5EF4-FFF2-40B4-BE49-F238E27FC236}">
                <a16:creationId xmlns:a16="http://schemas.microsoft.com/office/drawing/2014/main" id="{3372B926-7A20-49B6-B9D2-D2525ED07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972" y="4559370"/>
            <a:ext cx="1524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E3D1DAC2-73B6-49AD-90AE-EDA8FD1173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70C0"/>
                </a:solidFill>
              </a:rPr>
              <a:t>MySQL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E36C9-0471-43D3-8543-9BBFC7893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800" dirty="0">
                <a:hlinkClick r:id="rId2"/>
              </a:rPr>
              <a:t>https://www.mysql.com/</a:t>
            </a:r>
            <a:endParaRPr lang="en-US" sz="2800" dirty="0"/>
          </a:p>
          <a:p>
            <a:pPr marL="0" indent="0">
              <a:buNone/>
              <a:defRPr/>
            </a:pPr>
            <a:endParaRPr lang="en-US" sz="2800" b="1" dirty="0"/>
          </a:p>
          <a:p>
            <a:pPr>
              <a:defRPr/>
            </a:pPr>
            <a:r>
              <a:rPr lang="en-US" sz="2800" dirty="0"/>
              <a:t>Owned by Oracle</a:t>
            </a:r>
          </a:p>
          <a:p>
            <a:pPr>
              <a:defRPr/>
            </a:pPr>
            <a:r>
              <a:rPr lang="en-US" sz="2800" dirty="0"/>
              <a:t>One of the most popular FREE Relational Databases</a:t>
            </a:r>
          </a:p>
          <a:p>
            <a:pPr>
              <a:defRPr/>
            </a:pPr>
            <a:r>
              <a:rPr lang="en-US" sz="2800" dirty="0"/>
              <a:t>Provides Server and management consoles for multiple operating systems (Windows, MacOS, Unix)</a:t>
            </a:r>
          </a:p>
        </p:txBody>
      </p:sp>
      <p:sp>
        <p:nvSpPr>
          <p:cNvPr id="12292" name="Slide Number Placeholder 4">
            <a:extLst>
              <a:ext uri="{FF2B5EF4-FFF2-40B4-BE49-F238E27FC236}">
                <a16:creationId xmlns:a16="http://schemas.microsoft.com/office/drawing/2014/main" id="{A40D3A1D-2439-490F-A964-831AEFB680E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E308E81-A31D-41B0-A949-2437CD919BA5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28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  <p:pic>
        <p:nvPicPr>
          <p:cNvPr id="12293" name="Picture 5">
            <a:extLst>
              <a:ext uri="{FF2B5EF4-FFF2-40B4-BE49-F238E27FC236}">
                <a16:creationId xmlns:a16="http://schemas.microsoft.com/office/drawing/2014/main" id="{16A0CB75-5C73-4836-8D35-334A3F51A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" t="9760" r="86667" b="79855"/>
          <a:stretch>
            <a:fillRect/>
          </a:stretch>
        </p:blipFill>
        <p:spPr bwMode="auto">
          <a:xfrm>
            <a:off x="8915400" y="381001"/>
            <a:ext cx="1295400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04768DC5-E6BA-410A-A51B-404FFA1A57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70C0"/>
                </a:solidFill>
              </a:rPr>
              <a:t>Tables, Rows, Columns</a:t>
            </a:r>
          </a:p>
        </p:txBody>
      </p:sp>
      <p:sp>
        <p:nvSpPr>
          <p:cNvPr id="13315" name="Content Placeholder 2">
            <a:extLst>
              <a:ext uri="{FF2B5EF4-FFF2-40B4-BE49-F238E27FC236}">
                <a16:creationId xmlns:a16="http://schemas.microsoft.com/office/drawing/2014/main" id="{F36C89F9-61CD-4DEC-85FE-E8C245C42C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/>
              <a:t>Every table is given a name like “Users”, “Products”…</a:t>
            </a:r>
          </a:p>
          <a:p>
            <a:r>
              <a:rPr lang="en-US" altLang="en-US" sz="2800" dirty="0"/>
              <a:t>Tables have columns of like “Name”, “Username”, “Email”…</a:t>
            </a:r>
          </a:p>
          <a:p>
            <a:r>
              <a:rPr lang="en-US" altLang="en-US" sz="2800" dirty="0"/>
              <a:t>Tables can have multiple rows of data</a:t>
            </a:r>
          </a:p>
        </p:txBody>
      </p:sp>
      <p:sp>
        <p:nvSpPr>
          <p:cNvPr id="13316" name="Slide Number Placeholder 4">
            <a:extLst>
              <a:ext uri="{FF2B5EF4-FFF2-40B4-BE49-F238E27FC236}">
                <a16:creationId xmlns:a16="http://schemas.microsoft.com/office/drawing/2014/main" id="{B37A749F-8F9B-4D8B-92D8-C679A73DE84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C3E0AF9-AF23-4C71-B3C3-7302D02C6A78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29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9EDDC03-D432-4A4D-8097-D2E06A2CCF41}"/>
              </a:ext>
            </a:extLst>
          </p:cNvPr>
          <p:cNvGraphicFramePr>
            <a:graphicFrameLocks noGrp="1"/>
          </p:cNvGraphicFramePr>
          <p:nvPr/>
        </p:nvGraphicFramePr>
        <p:xfrm>
          <a:off x="2514600" y="4343401"/>
          <a:ext cx="7543800" cy="14827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Id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Name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Username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Email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Password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Jeff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Jmaxwell</a:t>
                      </a:r>
                      <a:endParaRPr lang="en-US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hlinkClick r:id="rId2"/>
                        </a:rPr>
                        <a:t>jmaxwell@okcu.edu</a:t>
                      </a:r>
                      <a:endParaRPr lang="en-US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Password#123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John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Jsmith</a:t>
                      </a:r>
                      <a:endParaRPr lang="en-US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hlinkClick r:id="rId3"/>
                        </a:rPr>
                        <a:t>jsmith@okcu.edu</a:t>
                      </a:r>
                      <a:endParaRPr lang="en-US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Password#123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Tom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Hanks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hlinkClick r:id="rId4"/>
                        </a:rPr>
                        <a:t>thanks@okcu.edu</a:t>
                      </a:r>
                      <a:r>
                        <a:rPr lang="en-US" sz="1800" dirty="0"/>
                        <a:t> 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Password#123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D423EDD9-6C51-4433-90D0-C41F2C4CBB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>
                <a:solidFill>
                  <a:srgbClr val="0070C0"/>
                </a:solidFill>
              </a:rPr>
              <a:t>Types of Hackers</a:t>
            </a:r>
          </a:p>
        </p:txBody>
      </p:sp>
      <p:sp>
        <p:nvSpPr>
          <p:cNvPr id="7171" name="Content Placeholder 2">
            <a:extLst>
              <a:ext uri="{FF2B5EF4-FFF2-40B4-BE49-F238E27FC236}">
                <a16:creationId xmlns:a16="http://schemas.microsoft.com/office/drawing/2014/main" id="{641DA297-4F41-4F45-88A3-4DF97B7BF4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97280" y="1845734"/>
            <a:ext cx="7112442" cy="4415918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2800" dirty="0"/>
              <a:t>A </a:t>
            </a:r>
            <a:r>
              <a:rPr lang="en-US" altLang="en-US" sz="2800" b="1" i="1" dirty="0">
                <a:solidFill>
                  <a:srgbClr val="0070C0"/>
                </a:solidFill>
              </a:rPr>
              <a:t>white hat hacker</a:t>
            </a:r>
            <a:r>
              <a:rPr lang="en-US" altLang="en-US" sz="2800" dirty="0">
                <a:solidFill>
                  <a:srgbClr val="0070C0"/>
                </a:solidFill>
              </a:rPr>
              <a:t> </a:t>
            </a:r>
            <a:r>
              <a:rPr lang="en-US" altLang="en-US" sz="2800" dirty="0"/>
              <a:t>is usually called a penetration tester today; It is someone who is hacking with permission of the owners of the target system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A </a:t>
            </a:r>
            <a:r>
              <a:rPr lang="en-US" altLang="en-US" sz="2800" b="1" i="1" dirty="0">
                <a:solidFill>
                  <a:srgbClr val="0070C0"/>
                </a:solidFill>
              </a:rPr>
              <a:t>black hat hacker</a:t>
            </a:r>
            <a:r>
              <a:rPr lang="en-US" altLang="en-US" sz="2800" dirty="0">
                <a:solidFill>
                  <a:srgbClr val="0070C0"/>
                </a:solidFill>
              </a:rPr>
              <a:t> </a:t>
            </a:r>
            <a:r>
              <a:rPr lang="en-US" altLang="en-US" sz="2800" dirty="0"/>
              <a:t>is the person who gains access to a system in order to cause some type of harm; Black hat hackers are sometimes referred to as </a:t>
            </a:r>
            <a:r>
              <a:rPr lang="en-US" altLang="en-US" sz="2800" b="1" i="1" dirty="0"/>
              <a:t>crackers</a:t>
            </a:r>
            <a:endParaRPr lang="en-US" altLang="en-US" sz="2800" dirty="0"/>
          </a:p>
          <a:p>
            <a:pPr marL="0" indent="0" eaLnBrk="1" hangingPunct="1">
              <a:lnSpc>
                <a:spcPct val="90000"/>
              </a:lnSpc>
              <a:buClr>
                <a:srgbClr val="ADADAD"/>
              </a:buClr>
              <a:buNone/>
            </a:pPr>
            <a:r>
              <a:rPr lang="en-US" altLang="en-US" sz="2800" dirty="0"/>
              <a:t>A </a:t>
            </a:r>
            <a:r>
              <a:rPr lang="en-US" altLang="en-US" sz="2800" b="1" i="1" dirty="0">
                <a:solidFill>
                  <a:srgbClr val="0070C0"/>
                </a:solidFill>
              </a:rPr>
              <a:t>gray hat hacker</a:t>
            </a:r>
            <a:r>
              <a:rPr lang="en-US" altLang="en-US" sz="2800" dirty="0">
                <a:solidFill>
                  <a:srgbClr val="0070C0"/>
                </a:solidFill>
              </a:rPr>
              <a:t> </a:t>
            </a:r>
            <a:r>
              <a:rPr lang="en-US" altLang="en-US" sz="2800" dirty="0"/>
              <a:t>is normally a law-abiding citizen, but in some cases will venture into illegal activities</a:t>
            </a:r>
          </a:p>
          <a:p>
            <a:pPr eaLnBrk="1" hangingPunct="1">
              <a:lnSpc>
                <a:spcPct val="90000"/>
              </a:lnSpc>
              <a:buClr>
                <a:srgbClr val="ADADAD"/>
              </a:buClr>
              <a:buFont typeface="Wingdings 3" panose="05040102010807070707" pitchFamily="18" charset="2"/>
              <a:buChar char=""/>
            </a:pPr>
            <a:endParaRPr lang="en-US" altLang="en-US" sz="2800" dirty="0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49ABB351-78C8-4BC1-BB35-946481FB93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0D529CA-8DB6-4E7E-BFB3-F8773CD8539A}" type="slidenum">
              <a:rPr lang="en-US" altLang="en-US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3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67EBB2A7-2A96-4D76-910D-DEAAD6E3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74" y="1845735"/>
            <a:ext cx="3577350" cy="432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EC76E19B-87CB-4875-989E-B58C3A08A3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70C0"/>
                </a:solidFill>
              </a:rPr>
              <a:t>Create, Read, Update, Delete (CRUD)</a:t>
            </a:r>
          </a:p>
        </p:txBody>
      </p:sp>
      <p:sp>
        <p:nvSpPr>
          <p:cNvPr id="14339" name="Content Placeholder 2">
            <a:extLst>
              <a:ext uri="{FF2B5EF4-FFF2-40B4-BE49-F238E27FC236}">
                <a16:creationId xmlns:a16="http://schemas.microsoft.com/office/drawing/2014/main" id="{3A8D595B-C617-4FF6-87AB-8C780CFEAEE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/>
              <a:t>Relational database provide a way to </a:t>
            </a:r>
            <a:r>
              <a:rPr lang="en-US" altLang="en-US" sz="2800" b="1" dirty="0">
                <a:solidFill>
                  <a:srgbClr val="0070C0"/>
                </a:solidFill>
              </a:rPr>
              <a:t>C</a:t>
            </a:r>
            <a:r>
              <a:rPr lang="en-US" altLang="en-US" sz="2800" dirty="0"/>
              <a:t>reate data, </a:t>
            </a:r>
            <a:r>
              <a:rPr lang="en-US" altLang="en-US" sz="2800" b="1" dirty="0">
                <a:solidFill>
                  <a:srgbClr val="0070C0"/>
                </a:solidFill>
              </a:rPr>
              <a:t>R</a:t>
            </a:r>
            <a:r>
              <a:rPr lang="en-US" altLang="en-US" sz="2800" dirty="0"/>
              <a:t>ead data, </a:t>
            </a:r>
            <a:r>
              <a:rPr lang="en-US" altLang="en-US" sz="2800" b="1" dirty="0">
                <a:solidFill>
                  <a:srgbClr val="0070C0"/>
                </a:solidFill>
              </a:rPr>
              <a:t>U</a:t>
            </a:r>
            <a:r>
              <a:rPr lang="en-US" altLang="en-US" sz="2800" dirty="0"/>
              <a:t>pdate data, and </a:t>
            </a:r>
            <a:r>
              <a:rPr lang="en-US" altLang="en-US" sz="2800" b="1" dirty="0">
                <a:solidFill>
                  <a:srgbClr val="0070C0"/>
                </a:solidFill>
              </a:rPr>
              <a:t>D</a:t>
            </a:r>
            <a:r>
              <a:rPr lang="en-US" altLang="en-US" sz="2800" dirty="0"/>
              <a:t>elete data (</a:t>
            </a:r>
            <a:r>
              <a:rPr lang="en-US" altLang="en-US" sz="2800" dirty="0">
                <a:solidFill>
                  <a:srgbClr val="0070C0"/>
                </a:solidFill>
              </a:rPr>
              <a:t>CRUD</a:t>
            </a:r>
            <a:r>
              <a:rPr lang="en-US" altLang="en-US" sz="2800" dirty="0"/>
              <a:t>)</a:t>
            </a:r>
          </a:p>
          <a:p>
            <a:r>
              <a:rPr lang="en-US" altLang="en-US" sz="2800" dirty="0"/>
              <a:t>In SQL we use the following keywords:</a:t>
            </a:r>
          </a:p>
          <a:p>
            <a:pPr lvl="1"/>
            <a:r>
              <a:rPr lang="en-US" altLang="en-US" sz="2400" dirty="0"/>
              <a:t>CREATE = </a:t>
            </a:r>
            <a:r>
              <a:rPr lang="en-US" altLang="en-US" sz="2400" dirty="0">
                <a:solidFill>
                  <a:srgbClr val="C00000"/>
                </a:solidFill>
              </a:rPr>
              <a:t>INSERT INTO</a:t>
            </a:r>
          </a:p>
          <a:p>
            <a:pPr lvl="1"/>
            <a:r>
              <a:rPr lang="en-US" altLang="en-US" sz="2400" dirty="0"/>
              <a:t>READ = </a:t>
            </a:r>
            <a:r>
              <a:rPr lang="en-US" altLang="en-US" sz="2400" dirty="0">
                <a:solidFill>
                  <a:srgbClr val="C00000"/>
                </a:solidFill>
              </a:rPr>
              <a:t>SELECT</a:t>
            </a:r>
          </a:p>
          <a:p>
            <a:pPr lvl="1"/>
            <a:r>
              <a:rPr lang="en-US" altLang="en-US" sz="2400" dirty="0"/>
              <a:t>UPDATE = </a:t>
            </a:r>
            <a:r>
              <a:rPr lang="en-US" altLang="en-US" sz="2400" dirty="0">
                <a:solidFill>
                  <a:srgbClr val="C00000"/>
                </a:solidFill>
              </a:rPr>
              <a:t>UPDATE</a:t>
            </a:r>
          </a:p>
          <a:p>
            <a:pPr lvl="1"/>
            <a:r>
              <a:rPr lang="en-US" altLang="en-US" sz="2400" dirty="0"/>
              <a:t>DELETE = </a:t>
            </a:r>
            <a:r>
              <a:rPr lang="en-US" altLang="en-US" sz="2400" dirty="0">
                <a:solidFill>
                  <a:srgbClr val="C00000"/>
                </a:solidFill>
              </a:rPr>
              <a:t>DELETE</a:t>
            </a:r>
            <a:r>
              <a:rPr lang="en-US" altLang="en-US" sz="2400" dirty="0"/>
              <a:t> </a:t>
            </a:r>
          </a:p>
        </p:txBody>
      </p:sp>
      <p:sp>
        <p:nvSpPr>
          <p:cNvPr id="14340" name="Slide Number Placeholder 4">
            <a:extLst>
              <a:ext uri="{FF2B5EF4-FFF2-40B4-BE49-F238E27FC236}">
                <a16:creationId xmlns:a16="http://schemas.microsoft.com/office/drawing/2014/main" id="{FCB7E090-70F3-4507-ADE9-27F694F6799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FECA7EE-B484-4DA9-8C5C-683529FEEEF8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30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7EEAFC6E-934F-4996-A234-64C3CCD28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70C0"/>
                </a:solidFill>
              </a:rPr>
              <a:t>READ - SELECT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8602D-0D7B-4E9F-A9CF-7FC68DF41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  <a:defRPr/>
            </a:pPr>
            <a:r>
              <a:rPr lang="en-US" sz="2800" b="1" dirty="0">
                <a:solidFill>
                  <a:srgbClr val="C00000"/>
                </a:solidFill>
              </a:rPr>
              <a:t>SELECT</a:t>
            </a:r>
            <a:r>
              <a:rPr lang="en-US" sz="2800" dirty="0"/>
              <a:t> [columns] </a:t>
            </a:r>
            <a:r>
              <a:rPr lang="en-US" sz="2800" b="1" dirty="0">
                <a:solidFill>
                  <a:srgbClr val="C00000"/>
                </a:solidFill>
              </a:rPr>
              <a:t>FROM</a:t>
            </a:r>
            <a:r>
              <a:rPr lang="en-US" sz="2800" dirty="0"/>
              <a:t> [table]</a:t>
            </a:r>
          </a:p>
          <a:p>
            <a:pPr marL="0" indent="0">
              <a:buNone/>
              <a:defRPr/>
            </a:pPr>
            <a:endParaRPr lang="en-US" sz="2800" dirty="0"/>
          </a:p>
          <a:p>
            <a:pPr>
              <a:defRPr/>
            </a:pPr>
            <a:r>
              <a:rPr lang="en-US" sz="2800" dirty="0"/>
              <a:t>[columns] can be one or multiple columns in a comma delimited list or “*” which means all columns.</a:t>
            </a:r>
          </a:p>
          <a:p>
            <a:pPr>
              <a:defRPr/>
            </a:pPr>
            <a:endParaRPr lang="en-US" sz="2800" dirty="0"/>
          </a:p>
          <a:p>
            <a:pPr marL="0" indent="0">
              <a:buNone/>
              <a:defRPr/>
            </a:pPr>
            <a:r>
              <a:rPr lang="en-US" sz="2800" b="1" dirty="0"/>
              <a:t>Examples</a:t>
            </a:r>
            <a:r>
              <a:rPr lang="en-US" sz="2800" dirty="0"/>
              <a:t>:</a:t>
            </a:r>
          </a:p>
          <a:p>
            <a:pPr marL="0" indent="0">
              <a:buNone/>
              <a:defRPr/>
            </a:pPr>
            <a:r>
              <a:rPr lang="en-US" sz="2800" b="1" dirty="0">
                <a:solidFill>
                  <a:srgbClr val="C00000"/>
                </a:solidFill>
              </a:rPr>
              <a:t>SELECT</a:t>
            </a:r>
            <a:r>
              <a:rPr lang="en-US" sz="2800" dirty="0"/>
              <a:t> * </a:t>
            </a:r>
            <a:r>
              <a:rPr lang="en-US" sz="2800" b="1" dirty="0">
                <a:solidFill>
                  <a:srgbClr val="C00000"/>
                </a:solidFill>
              </a:rPr>
              <a:t>FROM</a:t>
            </a:r>
            <a:r>
              <a:rPr lang="en-US" sz="2800" dirty="0"/>
              <a:t> Users</a:t>
            </a:r>
          </a:p>
          <a:p>
            <a:pPr marL="0" indent="0">
              <a:buNone/>
              <a:defRPr/>
            </a:pPr>
            <a:r>
              <a:rPr lang="en-US" sz="2800" b="1" dirty="0">
                <a:solidFill>
                  <a:srgbClr val="C00000"/>
                </a:solidFill>
              </a:rPr>
              <a:t>SELECT</a:t>
            </a:r>
            <a:r>
              <a:rPr lang="en-US" sz="2800" dirty="0"/>
              <a:t> Name, Email </a:t>
            </a:r>
            <a:r>
              <a:rPr lang="en-US" sz="2800" b="1" dirty="0">
                <a:solidFill>
                  <a:srgbClr val="C00000"/>
                </a:solidFill>
              </a:rPr>
              <a:t>FROM</a:t>
            </a:r>
            <a:r>
              <a:rPr lang="en-US" sz="2800" dirty="0"/>
              <a:t> Users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42F49C41-3401-4FDB-9802-0105ED4ACB6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7C112A7-56A6-4E7A-9F05-892B30BE9E2F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31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8CB461C6-318D-4954-8871-426872F9FE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70C0"/>
                </a:solidFill>
              </a:rPr>
              <a:t>WHERE Clause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8A33E-AF33-41ED-AA67-B3580AA31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800" b="1" dirty="0">
                <a:solidFill>
                  <a:srgbClr val="C00000"/>
                </a:solidFill>
              </a:rPr>
              <a:t>WHERE</a:t>
            </a:r>
            <a:r>
              <a:rPr lang="en-US" sz="2800" b="1" dirty="0"/>
              <a:t> </a:t>
            </a:r>
            <a:r>
              <a:rPr lang="en-US" sz="2800" dirty="0"/>
              <a:t>Clause allows filtering rows in the table by specific columns</a:t>
            </a:r>
            <a:endParaRPr lang="en-US" sz="2800" b="1" dirty="0"/>
          </a:p>
          <a:p>
            <a:pPr>
              <a:defRPr/>
            </a:pPr>
            <a:r>
              <a:rPr lang="en-US" sz="2800" b="1" dirty="0">
                <a:solidFill>
                  <a:srgbClr val="C00000"/>
                </a:solidFill>
              </a:rPr>
              <a:t>SELECT</a:t>
            </a:r>
            <a:r>
              <a:rPr lang="en-US" sz="2800" dirty="0"/>
              <a:t> [columns] </a:t>
            </a:r>
            <a:r>
              <a:rPr lang="en-US" sz="2800" b="1" dirty="0">
                <a:solidFill>
                  <a:srgbClr val="C00000"/>
                </a:solidFill>
              </a:rPr>
              <a:t>FROM</a:t>
            </a:r>
            <a:r>
              <a:rPr lang="en-US" sz="2800" dirty="0"/>
              <a:t> [table]</a:t>
            </a:r>
            <a:br>
              <a:rPr lang="en-US" sz="2800" dirty="0"/>
            </a:br>
            <a:r>
              <a:rPr lang="en-US" sz="2800" b="1" dirty="0">
                <a:solidFill>
                  <a:srgbClr val="C00000"/>
                </a:solidFill>
              </a:rPr>
              <a:t>WHERE</a:t>
            </a:r>
            <a:r>
              <a:rPr lang="en-US" sz="2800" dirty="0"/>
              <a:t> [column] = [value]</a:t>
            </a:r>
          </a:p>
          <a:p>
            <a:pPr marL="0" indent="0">
              <a:buNone/>
              <a:defRPr/>
            </a:pPr>
            <a:endParaRPr lang="en-US" sz="2800" b="1" dirty="0"/>
          </a:p>
          <a:p>
            <a:pPr marL="0" indent="0">
              <a:buNone/>
              <a:defRPr/>
            </a:pPr>
            <a:r>
              <a:rPr lang="en-US" sz="2800" b="1" dirty="0"/>
              <a:t>Examples</a:t>
            </a:r>
            <a:r>
              <a:rPr lang="en-US" sz="2800" dirty="0"/>
              <a:t>:</a:t>
            </a:r>
          </a:p>
          <a:p>
            <a:pPr marL="0" indent="0">
              <a:buNone/>
              <a:defRPr/>
            </a:pPr>
            <a:r>
              <a:rPr lang="en-US" sz="2800" b="1" dirty="0">
                <a:solidFill>
                  <a:srgbClr val="C00000"/>
                </a:solidFill>
              </a:rPr>
              <a:t>SELECT</a:t>
            </a:r>
            <a:r>
              <a:rPr lang="en-US" sz="2800" dirty="0"/>
              <a:t> * </a:t>
            </a:r>
            <a:r>
              <a:rPr lang="en-US" sz="2800" b="1" dirty="0">
                <a:solidFill>
                  <a:srgbClr val="C00000"/>
                </a:solidFill>
              </a:rPr>
              <a:t>FROM</a:t>
            </a:r>
            <a:r>
              <a:rPr lang="en-US" sz="2800" dirty="0"/>
              <a:t> Users </a:t>
            </a:r>
            <a:r>
              <a:rPr lang="en-US" sz="2800" b="1" dirty="0">
                <a:solidFill>
                  <a:srgbClr val="C00000"/>
                </a:solidFill>
              </a:rPr>
              <a:t>WHERE</a:t>
            </a:r>
            <a:r>
              <a:rPr lang="en-US" sz="2800" dirty="0"/>
              <a:t> Name=‘Jeff’</a:t>
            </a:r>
          </a:p>
          <a:p>
            <a:pPr marL="0" indent="0">
              <a:buNone/>
              <a:defRPr/>
            </a:pPr>
            <a:endParaRPr lang="en-US" sz="2800" dirty="0"/>
          </a:p>
        </p:txBody>
      </p:sp>
      <p:sp>
        <p:nvSpPr>
          <p:cNvPr id="16388" name="Slide Number Placeholder 4">
            <a:extLst>
              <a:ext uri="{FF2B5EF4-FFF2-40B4-BE49-F238E27FC236}">
                <a16:creationId xmlns:a16="http://schemas.microsoft.com/office/drawing/2014/main" id="{3F9E6496-F0FF-47D2-AC19-2B93474BBCB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8EB9218-79B1-4F1A-AFDF-75A49BCA22AE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32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2BA87E7-59B7-409A-A712-79B966418F34}"/>
              </a:ext>
            </a:extLst>
          </p:cNvPr>
          <p:cNvGraphicFramePr>
            <a:graphicFrameLocks noGrp="1"/>
          </p:cNvGraphicFramePr>
          <p:nvPr/>
        </p:nvGraphicFramePr>
        <p:xfrm>
          <a:off x="2209800" y="5389563"/>
          <a:ext cx="7543800" cy="74136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Id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Name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Username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Email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Password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Jeff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Jmaxwell</a:t>
                      </a:r>
                      <a:endParaRPr lang="en-US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hlinkClick r:id="rId2"/>
                        </a:rPr>
                        <a:t>jmaxwell@okcu.edu</a:t>
                      </a:r>
                      <a:endParaRPr lang="en-US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Password#123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BC6E1876-92EC-4FAE-B48F-87D916544A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70C0"/>
                </a:solidFill>
              </a:rPr>
              <a:t>WHERE Examples</a:t>
            </a:r>
          </a:p>
        </p:txBody>
      </p:sp>
      <p:sp>
        <p:nvSpPr>
          <p:cNvPr id="17411" name="Content Placeholder 2">
            <a:extLst>
              <a:ext uri="{FF2B5EF4-FFF2-40B4-BE49-F238E27FC236}">
                <a16:creationId xmlns:a16="http://schemas.microsoft.com/office/drawing/2014/main" id="{767327DE-F30B-4BD5-9849-727726046DD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sz="2800" b="1" dirty="0">
                <a:solidFill>
                  <a:srgbClr val="C00000"/>
                </a:solidFill>
              </a:rPr>
              <a:t>SELECT</a:t>
            </a:r>
            <a:r>
              <a:rPr lang="en-US" altLang="en-US" sz="2800" dirty="0"/>
              <a:t> * </a:t>
            </a:r>
            <a:r>
              <a:rPr lang="en-US" altLang="en-US" sz="2800" b="1" dirty="0">
                <a:solidFill>
                  <a:srgbClr val="C00000"/>
                </a:solidFill>
              </a:rPr>
              <a:t>FROM</a:t>
            </a:r>
            <a:r>
              <a:rPr lang="en-US" altLang="en-US" sz="2800" dirty="0"/>
              <a:t> Users </a:t>
            </a:r>
            <a:r>
              <a:rPr lang="en-US" altLang="en-US" sz="2800" b="1" dirty="0">
                <a:solidFill>
                  <a:srgbClr val="C00000"/>
                </a:solidFill>
              </a:rPr>
              <a:t>WHERE</a:t>
            </a:r>
            <a:r>
              <a:rPr lang="en-US" altLang="en-US" sz="2800" dirty="0"/>
              <a:t> Id=2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endParaRPr lang="en-US" altLang="en-US" sz="2800" b="1" dirty="0"/>
          </a:p>
          <a:p>
            <a:pPr marL="0" indent="0">
              <a:buNone/>
            </a:pPr>
            <a:r>
              <a:rPr lang="en-US" altLang="en-US" sz="2800" b="1" dirty="0">
                <a:solidFill>
                  <a:srgbClr val="C00000"/>
                </a:solidFill>
              </a:rPr>
              <a:t>SELECT</a:t>
            </a:r>
            <a:r>
              <a:rPr lang="en-US" altLang="en-US" sz="2800" dirty="0"/>
              <a:t> * </a:t>
            </a:r>
            <a:r>
              <a:rPr lang="en-US" altLang="en-US" sz="2800" b="1" dirty="0">
                <a:solidFill>
                  <a:srgbClr val="C00000"/>
                </a:solidFill>
              </a:rPr>
              <a:t>FROM</a:t>
            </a:r>
            <a:r>
              <a:rPr lang="en-US" altLang="en-US" sz="2800" dirty="0"/>
              <a:t> Users </a:t>
            </a:r>
            <a:r>
              <a:rPr lang="en-US" altLang="en-US" sz="2800" b="1" dirty="0">
                <a:solidFill>
                  <a:srgbClr val="C00000"/>
                </a:solidFill>
              </a:rPr>
              <a:t>WHERE</a:t>
            </a:r>
            <a:r>
              <a:rPr lang="en-US" altLang="en-US" sz="2800" dirty="0"/>
              <a:t> Name </a:t>
            </a:r>
            <a:r>
              <a:rPr lang="en-US" altLang="en-US" sz="2800" b="1" dirty="0">
                <a:solidFill>
                  <a:srgbClr val="C00000"/>
                </a:solidFill>
              </a:rPr>
              <a:t>LIKE</a:t>
            </a:r>
            <a:r>
              <a:rPr lang="en-US" altLang="en-US" sz="2800" b="1" dirty="0"/>
              <a:t> </a:t>
            </a:r>
            <a:r>
              <a:rPr lang="en-US" altLang="en-US" sz="2800" dirty="0"/>
              <a:t>‘J%’</a:t>
            </a:r>
          </a:p>
          <a:p>
            <a:pPr marL="0" indent="0">
              <a:buNone/>
            </a:pPr>
            <a:endParaRPr lang="en-US" altLang="en-US" dirty="0"/>
          </a:p>
        </p:txBody>
      </p:sp>
      <p:sp>
        <p:nvSpPr>
          <p:cNvPr id="17412" name="Slide Number Placeholder 4">
            <a:extLst>
              <a:ext uri="{FF2B5EF4-FFF2-40B4-BE49-F238E27FC236}">
                <a16:creationId xmlns:a16="http://schemas.microsoft.com/office/drawing/2014/main" id="{423D3C82-8623-46B5-B42A-4F35869052B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205CFB1-6797-4C0A-B894-785076680AEA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33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611C45E-3CB9-4EEB-9CAE-3554972B34EF}"/>
              </a:ext>
            </a:extLst>
          </p:cNvPr>
          <p:cNvGraphicFramePr>
            <a:graphicFrameLocks noGrp="1"/>
          </p:cNvGraphicFramePr>
          <p:nvPr/>
        </p:nvGraphicFramePr>
        <p:xfrm>
          <a:off x="2133600" y="2286001"/>
          <a:ext cx="7543800" cy="74136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682">
                <a:tc>
                  <a:txBody>
                    <a:bodyPr/>
                    <a:lstStyle/>
                    <a:p>
                      <a:r>
                        <a:rPr lang="en-US" sz="1800" dirty="0"/>
                        <a:t>Id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Name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Username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Email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Password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2"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John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Jsmith</a:t>
                      </a:r>
                      <a:endParaRPr lang="en-US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hlinkClick r:id="rId2"/>
                        </a:rPr>
                        <a:t>jsmith@okcu.edu</a:t>
                      </a:r>
                      <a:endParaRPr lang="en-US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Password#123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3E155788-D006-496D-BEA0-A273ECB19690}"/>
              </a:ext>
            </a:extLst>
          </p:cNvPr>
          <p:cNvGraphicFramePr>
            <a:graphicFrameLocks noGrp="1"/>
          </p:cNvGraphicFramePr>
          <p:nvPr/>
        </p:nvGraphicFramePr>
        <p:xfrm>
          <a:off x="2209800" y="4419600"/>
          <a:ext cx="7543800" cy="111125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417">
                <a:tc>
                  <a:txBody>
                    <a:bodyPr/>
                    <a:lstStyle/>
                    <a:p>
                      <a:r>
                        <a:rPr lang="en-US" sz="1800" dirty="0"/>
                        <a:t>Id</a:t>
                      </a:r>
                    </a:p>
                  </a:txBody>
                  <a:tcPr marT="45667" marB="4566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Name</a:t>
                      </a:r>
                    </a:p>
                  </a:txBody>
                  <a:tcPr marT="45667" marB="4566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Username</a:t>
                      </a:r>
                    </a:p>
                  </a:txBody>
                  <a:tcPr marT="45667" marB="4566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Email</a:t>
                      </a:r>
                    </a:p>
                  </a:txBody>
                  <a:tcPr marT="45667" marB="4566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Password</a:t>
                      </a:r>
                    </a:p>
                  </a:txBody>
                  <a:tcPr marT="45667" marB="4566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417"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 marT="45667" marB="4566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Jeff</a:t>
                      </a:r>
                    </a:p>
                  </a:txBody>
                  <a:tcPr marT="45667" marB="45667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Jmaxwell</a:t>
                      </a:r>
                      <a:endParaRPr lang="en-US" sz="1800" dirty="0"/>
                    </a:p>
                  </a:txBody>
                  <a:tcPr marT="45667" marB="45667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hlinkClick r:id="rId3"/>
                        </a:rPr>
                        <a:t>jmaxwell@okcu.edu</a:t>
                      </a:r>
                      <a:endParaRPr lang="en-US" sz="1800" dirty="0"/>
                    </a:p>
                  </a:txBody>
                  <a:tcPr marT="45667" marB="4566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Password#123</a:t>
                      </a:r>
                    </a:p>
                  </a:txBody>
                  <a:tcPr marT="45667" marB="4566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417"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 marT="45667" marB="4566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John</a:t>
                      </a:r>
                    </a:p>
                  </a:txBody>
                  <a:tcPr marT="45667" marB="45667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Jsmith</a:t>
                      </a:r>
                      <a:endParaRPr lang="en-US" sz="1800" dirty="0"/>
                    </a:p>
                  </a:txBody>
                  <a:tcPr marT="45667" marB="45667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hlinkClick r:id="rId2"/>
                        </a:rPr>
                        <a:t>jsmith@okcu.edu</a:t>
                      </a:r>
                      <a:endParaRPr lang="en-US" sz="1800" dirty="0"/>
                    </a:p>
                  </a:txBody>
                  <a:tcPr marT="45667" marB="4566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Password#123</a:t>
                      </a:r>
                    </a:p>
                  </a:txBody>
                  <a:tcPr marT="45667" marB="4566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4FF9F68B-CB3C-41B8-B1AD-28F8386201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70C0"/>
                </a:solidFill>
              </a:rPr>
              <a:t>CREATE – INSERT INTO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2882E-64CB-4099-B092-62EAA57C9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800" b="1" dirty="0">
                <a:solidFill>
                  <a:srgbClr val="C00000"/>
                </a:solidFill>
              </a:rPr>
              <a:t>INSERT INTO</a:t>
            </a:r>
            <a:r>
              <a:rPr lang="en-US" sz="2800" dirty="0"/>
              <a:t> [table] ([columns]) </a:t>
            </a:r>
            <a:r>
              <a:rPr lang="en-US" sz="2800" b="1" dirty="0">
                <a:solidFill>
                  <a:srgbClr val="C00000"/>
                </a:solidFill>
              </a:rPr>
              <a:t>VALUES</a:t>
            </a:r>
            <a:r>
              <a:rPr lang="en-US" sz="2800" dirty="0"/>
              <a:t> ([values])</a:t>
            </a:r>
          </a:p>
          <a:p>
            <a:pPr marL="0" indent="0">
              <a:buNone/>
              <a:defRPr/>
            </a:pPr>
            <a:endParaRPr lang="en-US" sz="2800" dirty="0"/>
          </a:p>
          <a:p>
            <a:pPr>
              <a:defRPr/>
            </a:pPr>
            <a:r>
              <a:rPr lang="en-US" sz="2800" dirty="0"/>
              <a:t>When inserting (creating) data in a table a comma delimited list of columns and values are passed.</a:t>
            </a:r>
          </a:p>
          <a:p>
            <a:pPr marL="0" indent="0">
              <a:buNone/>
              <a:defRPr/>
            </a:pPr>
            <a:r>
              <a:rPr lang="en-US" sz="2800" b="1" dirty="0"/>
              <a:t>Examples</a:t>
            </a:r>
            <a:r>
              <a:rPr lang="en-US" sz="2800" dirty="0"/>
              <a:t>:</a:t>
            </a:r>
          </a:p>
          <a:p>
            <a:pPr marL="0" indent="0">
              <a:buNone/>
              <a:defRPr/>
            </a:pPr>
            <a:r>
              <a:rPr lang="en-US" sz="2800" b="1" dirty="0">
                <a:solidFill>
                  <a:srgbClr val="C00000"/>
                </a:solidFill>
              </a:rPr>
              <a:t>INSERT INTO</a:t>
            </a:r>
            <a:r>
              <a:rPr lang="en-US" sz="2800" dirty="0"/>
              <a:t> Users (Id, Name, Email,….) </a:t>
            </a:r>
            <a:r>
              <a:rPr lang="en-US" sz="2800" b="1" dirty="0">
                <a:solidFill>
                  <a:srgbClr val="C00000"/>
                </a:solidFill>
              </a:rPr>
              <a:t>VALUES </a:t>
            </a:r>
            <a:r>
              <a:rPr lang="en-US" sz="2800" dirty="0"/>
              <a:t>(4, ‘Hank’, ‘hank@okcu.edu’,….)</a:t>
            </a:r>
          </a:p>
        </p:txBody>
      </p:sp>
      <p:sp>
        <p:nvSpPr>
          <p:cNvPr id="18436" name="Slide Number Placeholder 4">
            <a:extLst>
              <a:ext uri="{FF2B5EF4-FFF2-40B4-BE49-F238E27FC236}">
                <a16:creationId xmlns:a16="http://schemas.microsoft.com/office/drawing/2014/main" id="{7746C38A-D91B-4E68-8547-110FEBDA472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6AE5CEC-8E2B-464B-925E-C5D5746EC966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34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9FF12213-40D7-4C9A-BC66-F987D276EC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70C0"/>
                </a:solidFill>
              </a:rPr>
              <a:t>UPDATE –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7CC3F-BD24-40F5-AC3F-6BA903350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  <a:defRPr/>
            </a:pPr>
            <a:r>
              <a:rPr lang="en-US" sz="2800" b="1" dirty="0">
                <a:solidFill>
                  <a:srgbClr val="C00000"/>
                </a:solidFill>
              </a:rPr>
              <a:t>UPDATE</a:t>
            </a:r>
            <a:r>
              <a:rPr lang="en-US" sz="2800" dirty="0"/>
              <a:t> [table] </a:t>
            </a:r>
            <a:r>
              <a:rPr lang="en-US" sz="2800" b="1" dirty="0">
                <a:solidFill>
                  <a:srgbClr val="C00000"/>
                </a:solidFill>
              </a:rPr>
              <a:t>SET</a:t>
            </a:r>
            <a:r>
              <a:rPr lang="en-US" sz="2800" dirty="0"/>
              <a:t> [column]=[value]</a:t>
            </a:r>
          </a:p>
          <a:p>
            <a:pPr marL="0" indent="0">
              <a:buNone/>
              <a:defRPr/>
            </a:pPr>
            <a:r>
              <a:rPr lang="en-US" sz="2800" b="1" dirty="0">
                <a:solidFill>
                  <a:srgbClr val="C00000"/>
                </a:solidFill>
              </a:rPr>
              <a:t>WHERE </a:t>
            </a:r>
            <a:r>
              <a:rPr lang="en-US" sz="2800" dirty="0"/>
              <a:t>[column]=[value]</a:t>
            </a:r>
          </a:p>
          <a:p>
            <a:pPr>
              <a:defRPr/>
            </a:pPr>
            <a:endParaRPr lang="en-US" sz="2800" dirty="0"/>
          </a:p>
          <a:p>
            <a:pPr>
              <a:defRPr/>
            </a:pPr>
            <a:r>
              <a:rPr lang="en-US" sz="2800" dirty="0"/>
              <a:t>Need to be careful when updating data and include a WHERE clause otherwise all records in table will be changed.</a:t>
            </a:r>
          </a:p>
          <a:p>
            <a:pPr marL="0" indent="0">
              <a:buNone/>
              <a:defRPr/>
            </a:pPr>
            <a:r>
              <a:rPr lang="en-US" sz="2800" b="1" dirty="0"/>
              <a:t>Examples</a:t>
            </a:r>
            <a:r>
              <a:rPr lang="en-US" sz="2800" dirty="0"/>
              <a:t>:</a:t>
            </a:r>
          </a:p>
          <a:p>
            <a:pPr marL="0" indent="0">
              <a:buNone/>
              <a:defRPr/>
            </a:pPr>
            <a:r>
              <a:rPr lang="en-US" sz="2800" b="1" dirty="0">
                <a:solidFill>
                  <a:srgbClr val="C00000"/>
                </a:solidFill>
              </a:rPr>
              <a:t>UPDATE</a:t>
            </a:r>
            <a:r>
              <a:rPr lang="en-US" sz="2800" dirty="0"/>
              <a:t> Users </a:t>
            </a:r>
            <a:r>
              <a:rPr lang="en-US" sz="2800" b="1" dirty="0">
                <a:solidFill>
                  <a:srgbClr val="C00000"/>
                </a:solidFill>
              </a:rPr>
              <a:t>SET </a:t>
            </a:r>
            <a:r>
              <a:rPr lang="en-US" sz="2800" dirty="0"/>
              <a:t>Name=‘Jeff Maxwell’</a:t>
            </a:r>
          </a:p>
          <a:p>
            <a:pPr marL="0" indent="0">
              <a:buNone/>
              <a:defRPr/>
            </a:pPr>
            <a:r>
              <a:rPr lang="en-US" sz="2800" b="1" dirty="0">
                <a:solidFill>
                  <a:srgbClr val="C00000"/>
                </a:solidFill>
              </a:rPr>
              <a:t>WHERE</a:t>
            </a:r>
            <a:r>
              <a:rPr lang="en-US" sz="2800" b="1" dirty="0">
                <a:solidFill>
                  <a:srgbClr val="FFFF00"/>
                </a:solidFill>
              </a:rPr>
              <a:t> </a:t>
            </a:r>
            <a:r>
              <a:rPr lang="en-US" sz="2800" dirty="0"/>
              <a:t>Id=1</a:t>
            </a:r>
          </a:p>
        </p:txBody>
      </p:sp>
      <p:sp>
        <p:nvSpPr>
          <p:cNvPr id="19460" name="Slide Number Placeholder 4">
            <a:extLst>
              <a:ext uri="{FF2B5EF4-FFF2-40B4-BE49-F238E27FC236}">
                <a16:creationId xmlns:a16="http://schemas.microsoft.com/office/drawing/2014/main" id="{505257AA-8B58-4A49-BA52-1F0F3CF0342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73E6828-AC62-41ED-AB11-11011B965056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35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20FE3DCD-9217-427C-A802-B50312BFF3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70C0"/>
                </a:solidFill>
              </a:rPr>
              <a:t>DELETE – DELETE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BDE3E-3077-44BB-A796-D99A38A99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800" b="1" dirty="0">
                <a:solidFill>
                  <a:srgbClr val="C00000"/>
                </a:solidFill>
              </a:rPr>
              <a:t>DELETE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C00000"/>
                </a:solidFill>
              </a:rPr>
              <a:t>FROM</a:t>
            </a:r>
            <a:r>
              <a:rPr lang="en-US" sz="2800" dirty="0"/>
              <a:t> [table]</a:t>
            </a:r>
          </a:p>
          <a:p>
            <a:pPr marL="0" indent="0">
              <a:buNone/>
              <a:defRPr/>
            </a:pPr>
            <a:r>
              <a:rPr lang="en-US" sz="2800" b="1" dirty="0">
                <a:solidFill>
                  <a:srgbClr val="C00000"/>
                </a:solidFill>
              </a:rPr>
              <a:t>WHERE </a:t>
            </a:r>
            <a:r>
              <a:rPr lang="en-US" sz="2800" dirty="0"/>
              <a:t>[column]=[value]</a:t>
            </a:r>
          </a:p>
          <a:p>
            <a:pPr>
              <a:defRPr/>
            </a:pPr>
            <a:endParaRPr lang="en-US" sz="2800" dirty="0"/>
          </a:p>
          <a:p>
            <a:pPr>
              <a:defRPr/>
            </a:pPr>
            <a:r>
              <a:rPr lang="en-US" sz="2800" dirty="0"/>
              <a:t>Need to be EXTRA careful when deleting data and include a WHERE clause otherwise all records in table will be DELETED.</a:t>
            </a:r>
          </a:p>
          <a:p>
            <a:pPr marL="0" indent="0">
              <a:buNone/>
              <a:defRPr/>
            </a:pPr>
            <a:r>
              <a:rPr lang="en-US" sz="2800" b="1" dirty="0"/>
              <a:t>Examples</a:t>
            </a:r>
            <a:r>
              <a:rPr lang="en-US" sz="2800" dirty="0"/>
              <a:t>:</a:t>
            </a:r>
          </a:p>
          <a:p>
            <a:pPr marL="0" indent="0">
              <a:buNone/>
              <a:defRPr/>
            </a:pPr>
            <a:r>
              <a:rPr lang="en-US" sz="2800" b="1" dirty="0">
                <a:solidFill>
                  <a:srgbClr val="C00000"/>
                </a:solidFill>
              </a:rPr>
              <a:t>DELETE FROM</a:t>
            </a:r>
            <a:r>
              <a:rPr lang="en-US" sz="2800" dirty="0"/>
              <a:t> Users </a:t>
            </a:r>
            <a:r>
              <a:rPr lang="en-US" sz="2800" b="1" dirty="0">
                <a:solidFill>
                  <a:srgbClr val="C00000"/>
                </a:solidFill>
              </a:rPr>
              <a:t>WHERE</a:t>
            </a:r>
            <a:r>
              <a:rPr lang="en-US" sz="2800" b="1" dirty="0">
                <a:solidFill>
                  <a:srgbClr val="FFFF00"/>
                </a:solidFill>
              </a:rPr>
              <a:t> </a:t>
            </a:r>
            <a:r>
              <a:rPr lang="en-US" sz="2800" dirty="0"/>
              <a:t>Id=1</a:t>
            </a:r>
          </a:p>
        </p:txBody>
      </p:sp>
      <p:sp>
        <p:nvSpPr>
          <p:cNvPr id="20484" name="Slide Number Placeholder 4">
            <a:extLst>
              <a:ext uri="{FF2B5EF4-FFF2-40B4-BE49-F238E27FC236}">
                <a16:creationId xmlns:a16="http://schemas.microsoft.com/office/drawing/2014/main" id="{6DDF40EE-2641-48A2-B59C-E9208BDC255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E03BE67-9553-4920-9EE6-3352F4B0DDB5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36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F75FF1F2-FB67-4A94-B422-2CF36C0F32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70C0"/>
                </a:solidFill>
              </a:rPr>
              <a:t>SQL Query</a:t>
            </a:r>
          </a:p>
        </p:txBody>
      </p:sp>
      <p:sp>
        <p:nvSpPr>
          <p:cNvPr id="21507" name="Content Placeholder 2">
            <a:extLst>
              <a:ext uri="{FF2B5EF4-FFF2-40B4-BE49-F238E27FC236}">
                <a16:creationId xmlns:a16="http://schemas.microsoft.com/office/drawing/2014/main" id="{916B7377-601A-42A6-9B96-5EBFF6FE3B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sz="2400" dirty="0">
                <a:solidFill>
                  <a:srgbClr val="C00000"/>
                </a:solidFill>
              </a:rPr>
              <a:t>SELECT</a:t>
            </a:r>
            <a:r>
              <a:rPr lang="en-US" altLang="en-US" sz="2400" dirty="0"/>
              <a:t> * </a:t>
            </a:r>
            <a:r>
              <a:rPr lang="en-US" altLang="en-US" sz="2400" dirty="0">
                <a:solidFill>
                  <a:srgbClr val="C00000"/>
                </a:solidFill>
              </a:rPr>
              <a:t>FROM</a:t>
            </a:r>
            <a:r>
              <a:rPr lang="en-US" altLang="en-US" sz="2400" dirty="0"/>
              <a:t> Users </a:t>
            </a:r>
            <a:r>
              <a:rPr lang="en-US" altLang="en-US" sz="2400" dirty="0">
                <a:solidFill>
                  <a:schemeClr val="bg1"/>
                </a:solidFill>
              </a:rPr>
              <a:t>Users; </a:t>
            </a:r>
            <a:r>
              <a:rPr lang="en-US" altLang="en-US" sz="2400" dirty="0"/>
              <a:t> </a:t>
            </a:r>
          </a:p>
          <a:p>
            <a:pPr marL="0" indent="0">
              <a:buNone/>
            </a:pPr>
            <a:endParaRPr lang="en-US" altLang="en-US" dirty="0"/>
          </a:p>
        </p:txBody>
      </p:sp>
      <p:sp>
        <p:nvSpPr>
          <p:cNvPr id="21508" name="Slide Number Placeholder 4">
            <a:extLst>
              <a:ext uri="{FF2B5EF4-FFF2-40B4-BE49-F238E27FC236}">
                <a16:creationId xmlns:a16="http://schemas.microsoft.com/office/drawing/2014/main" id="{D6DA54BF-AC37-43C0-AC88-3E89AF7655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E7817A-C958-4836-A793-81A666F713B9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37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67562C2-DB48-4934-8CA0-E6AE875BEFAD}"/>
              </a:ext>
            </a:extLst>
          </p:cNvPr>
          <p:cNvGraphicFramePr>
            <a:graphicFrameLocks noGrp="1"/>
          </p:cNvGraphicFramePr>
          <p:nvPr/>
        </p:nvGraphicFramePr>
        <p:xfrm>
          <a:off x="2225180" y="2797730"/>
          <a:ext cx="7543800" cy="14827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Id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Name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Username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Email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Password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Jeff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Jmaxwell</a:t>
                      </a:r>
                      <a:endParaRPr lang="en-US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hlinkClick r:id="rId2"/>
                        </a:rPr>
                        <a:t>jmaxwell@okcu.edu</a:t>
                      </a:r>
                      <a:endParaRPr lang="en-US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Password#123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John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Jsmith</a:t>
                      </a:r>
                      <a:endParaRPr lang="en-US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hlinkClick r:id="rId3"/>
                        </a:rPr>
                        <a:t>jsmith@okcu.edu</a:t>
                      </a:r>
                      <a:endParaRPr lang="en-US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Password#123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Jane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jsmith2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jsmith2@okcu.edu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Password#123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EB165B48-7BB2-4EDB-8E2B-83F4A7F4F9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70C0"/>
                </a:solidFill>
              </a:rPr>
              <a:t>How SQL Injection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BA1ED-AAEC-4638-A02D-712AA2528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2800" dirty="0"/>
              <a:t>A login screen requires a username and password, which is checked against a database</a:t>
            </a:r>
          </a:p>
          <a:p>
            <a:pPr>
              <a:defRPr/>
            </a:pPr>
            <a:r>
              <a:rPr lang="en-US" sz="2800" dirty="0"/>
              <a:t>SQL injection adds OR X=X to the end of the password</a:t>
            </a:r>
          </a:p>
          <a:p>
            <a:pPr lvl="1">
              <a:defRPr/>
            </a:pPr>
            <a:r>
              <a:rPr lang="en-US" sz="2400" dirty="0"/>
              <a:t>The result of X=X is always true, so that string will return a value of True to the website</a:t>
            </a:r>
          </a:p>
          <a:p>
            <a:pPr lvl="1">
              <a:defRPr/>
            </a:pPr>
            <a:r>
              <a:rPr lang="en-US" sz="2400" dirty="0"/>
              <a:t>If the code is not well written, this can trick the website into believing the correct password has been entered</a:t>
            </a:r>
          </a:p>
        </p:txBody>
      </p:sp>
      <p:sp>
        <p:nvSpPr>
          <p:cNvPr id="22532" name="Slide Number Placeholder 4">
            <a:extLst>
              <a:ext uri="{FF2B5EF4-FFF2-40B4-BE49-F238E27FC236}">
                <a16:creationId xmlns:a16="http://schemas.microsoft.com/office/drawing/2014/main" id="{1F0F3F52-58A7-4CF5-82D0-CA1B3ED9D2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89FD681-5A99-45B4-9163-24EBC4C9D461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38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5BB23867-4AC6-4578-9EEA-D46C53955B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70C0"/>
                </a:solidFill>
              </a:rPr>
              <a:t>SQL Injection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21E9D-794A-4B7B-843C-FC861FA44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dirty="0">
                <a:solidFill>
                  <a:srgbClr val="C00000"/>
                </a:solidFill>
              </a:rPr>
              <a:t>SELECT</a:t>
            </a:r>
            <a:r>
              <a:rPr lang="en-US" dirty="0">
                <a:solidFill>
                  <a:schemeClr val="tx1"/>
                </a:solidFill>
              </a:rPr>
              <a:t> * </a:t>
            </a:r>
            <a:r>
              <a:rPr lang="en-US" dirty="0">
                <a:solidFill>
                  <a:srgbClr val="C00000"/>
                </a:solidFill>
              </a:rPr>
              <a:t>FROM</a:t>
            </a:r>
            <a:r>
              <a:rPr lang="en-US" dirty="0">
                <a:solidFill>
                  <a:schemeClr val="tx1"/>
                </a:solidFill>
              </a:rPr>
              <a:t> Users </a:t>
            </a:r>
          </a:p>
          <a:p>
            <a:pPr marL="0" indent="0">
              <a:buNone/>
              <a:defRPr/>
            </a:pPr>
            <a:r>
              <a:rPr lang="en-US" dirty="0">
                <a:solidFill>
                  <a:srgbClr val="C00000"/>
                </a:solidFill>
              </a:rPr>
              <a:t>WHERE</a:t>
            </a:r>
            <a:r>
              <a:rPr lang="en-US" dirty="0">
                <a:solidFill>
                  <a:schemeClr val="tx1"/>
                </a:solidFill>
              </a:rPr>
              <a:t> username=‘</a:t>
            </a:r>
            <a:r>
              <a:rPr lang="en-US" dirty="0" err="1">
                <a:solidFill>
                  <a:schemeClr val="tx1"/>
                </a:solidFill>
              </a:rPr>
              <a:t>jmaxwell</a:t>
            </a:r>
            <a:r>
              <a:rPr lang="en-US" dirty="0">
                <a:solidFill>
                  <a:schemeClr val="tx1"/>
                </a:solidFill>
              </a:rPr>
              <a:t>’ </a:t>
            </a:r>
            <a:r>
              <a:rPr lang="en-US" dirty="0">
                <a:solidFill>
                  <a:srgbClr val="C00000"/>
                </a:solidFill>
              </a:rPr>
              <a:t>AND</a:t>
            </a:r>
            <a:r>
              <a:rPr lang="en-US" dirty="0">
                <a:solidFill>
                  <a:schemeClr val="tx1"/>
                </a:solidFill>
              </a:rPr>
              <a:t> password=‘Password#123’;</a:t>
            </a:r>
          </a:p>
          <a:p>
            <a:pPr marL="0" indent="0">
              <a:buNone/>
              <a:defRPr/>
            </a:pPr>
            <a:endParaRPr 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  <a:defRPr/>
            </a:pP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sz="2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“SELECT * FROM Users WHERE username=‘“ + username + “’ AND password=‘” + password + “’”;</a:t>
            </a:r>
          </a:p>
        </p:txBody>
      </p:sp>
      <p:sp>
        <p:nvSpPr>
          <p:cNvPr id="23556" name="Slide Number Placeholder 4">
            <a:extLst>
              <a:ext uri="{FF2B5EF4-FFF2-40B4-BE49-F238E27FC236}">
                <a16:creationId xmlns:a16="http://schemas.microsoft.com/office/drawing/2014/main" id="{1ECAD2C4-BBAD-46A3-8B16-32B39CA0FC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887D6F6-F36C-4B12-B65D-F89843CCCB49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39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72AF8433-E5F6-4649-9FD5-128D76B628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70C0"/>
                </a:solidFill>
              </a:rPr>
              <a:t>Penetration Testing (</a:t>
            </a:r>
            <a:r>
              <a:rPr lang="en-US" altLang="en-US" b="1" dirty="0" err="1">
                <a:solidFill>
                  <a:srgbClr val="0070C0"/>
                </a:solidFill>
              </a:rPr>
              <a:t>PenTester</a:t>
            </a:r>
            <a:r>
              <a:rPr lang="en-US" altLang="en-US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8195" name="Content Placeholder 2">
            <a:extLst>
              <a:ext uri="{FF2B5EF4-FFF2-40B4-BE49-F238E27FC236}">
                <a16:creationId xmlns:a16="http://schemas.microsoft.com/office/drawing/2014/main" id="{C47F76DF-235F-4584-98BB-BACC2736D28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/>
              <a:t>Also know as </a:t>
            </a:r>
            <a:r>
              <a:rPr lang="en-US" altLang="en-US" sz="3200" dirty="0">
                <a:solidFill>
                  <a:srgbClr val="0070C0"/>
                </a:solidFill>
              </a:rPr>
              <a:t>Ethical Hacker </a:t>
            </a:r>
            <a:r>
              <a:rPr lang="en-US" altLang="en-US" sz="3200" dirty="0"/>
              <a:t>is some one that is </a:t>
            </a:r>
            <a:r>
              <a:rPr lang="en-US" altLang="en-US" sz="3200" b="1" dirty="0">
                <a:solidFill>
                  <a:srgbClr val="0070C0"/>
                </a:solidFill>
              </a:rPr>
              <a:t>AUTHORIZED</a:t>
            </a:r>
            <a:r>
              <a:rPr lang="en-US" altLang="en-US" sz="3200" dirty="0"/>
              <a:t> to simulate a cyber attack against a computer or server.</a:t>
            </a:r>
          </a:p>
          <a:p>
            <a:endParaRPr lang="en-US" altLang="en-US" sz="3200" dirty="0"/>
          </a:p>
          <a:p>
            <a:r>
              <a:rPr lang="en-US" altLang="en-US" sz="3200" dirty="0"/>
              <a:t>Pen Testers are usually a company or security firm that performs several attacks on a company and provides a report to the company of any vulnerabilities found and how to fix any issues found.</a:t>
            </a:r>
            <a:endParaRPr lang="en-US" altLang="en-US" sz="2800" dirty="0"/>
          </a:p>
          <a:p>
            <a:pPr lvl="1"/>
            <a:endParaRPr lang="en-US" altLang="en-US" sz="2800" dirty="0"/>
          </a:p>
        </p:txBody>
      </p:sp>
      <p:sp>
        <p:nvSpPr>
          <p:cNvPr id="8196" name="Slide Number Placeholder 4">
            <a:extLst>
              <a:ext uri="{FF2B5EF4-FFF2-40B4-BE49-F238E27FC236}">
                <a16:creationId xmlns:a16="http://schemas.microsoft.com/office/drawing/2014/main" id="{551B82E7-35A4-4952-A782-76A44835E0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28B08C5-D452-4536-8E03-1B7941B6CE88}" type="slidenum">
              <a:rPr lang="en-US" altLang="en-US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4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5479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577A4094-5F4E-4A96-858B-2708FBC552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70C0"/>
                </a:solidFill>
              </a:rPr>
              <a:t>SQL Injection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72FC9-DA49-491F-9757-2F913C06B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 fontScale="92500" lnSpcReduction="20000"/>
          </a:bodyPr>
          <a:lstStyle/>
          <a:p>
            <a:pPr marL="0" indent="0">
              <a:buNone/>
              <a:defRPr/>
            </a:pPr>
            <a:r>
              <a:rPr lang="en-US" dirty="0">
                <a:solidFill>
                  <a:schemeClr val="tx1"/>
                </a:solidFill>
              </a:rPr>
              <a:t>What if pass is </a:t>
            </a:r>
            <a:r>
              <a:rPr lang="en-US" dirty="0" err="1">
                <a:solidFill>
                  <a:schemeClr val="tx1"/>
                </a:solidFill>
              </a:rPr>
              <a:t>jmaxwell</a:t>
            </a:r>
            <a:r>
              <a:rPr lang="en-US" dirty="0">
                <a:solidFill>
                  <a:schemeClr val="tx1"/>
                </a:solidFill>
              </a:rPr>
              <a:t>' or '1'='1' --</a:t>
            </a:r>
          </a:p>
          <a:p>
            <a:pPr marL="0" indent="0">
              <a:buNone/>
              <a:defRPr/>
            </a:pP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sz="2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</a:t>
            </a: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“SELECT * FROM Users WHERE username=‘“ + username + “’ AND password=‘” + password + “’”;</a:t>
            </a:r>
          </a:p>
          <a:p>
            <a:pPr marL="0" indent="0">
              <a:buNone/>
              <a:defRPr/>
            </a:pPr>
            <a:endParaRPr 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  <a:defRPr/>
            </a:pPr>
            <a:r>
              <a:rPr lang="en-US" sz="2800">
                <a:solidFill>
                  <a:schemeClr val="tx1"/>
                </a:solidFill>
                <a:latin typeface="Courier New"/>
                <a:cs typeface="Courier New"/>
              </a:rPr>
              <a:t>SELECT * FROM Users WHERE username=? AND password=?</a:t>
            </a:r>
            <a:endParaRPr 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  <a:defRPr/>
            </a:pP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  <a:defRPr/>
            </a:pPr>
            <a:r>
              <a:rPr lang="en-US" sz="2800" dirty="0">
                <a:solidFill>
                  <a:srgbClr val="C00000"/>
                </a:solidFill>
              </a:rPr>
              <a:t>SELECT</a:t>
            </a:r>
            <a:r>
              <a:rPr lang="en-US" sz="2800" dirty="0">
                <a:solidFill>
                  <a:schemeClr val="tx1"/>
                </a:solidFill>
              </a:rPr>
              <a:t> * </a:t>
            </a:r>
            <a:r>
              <a:rPr lang="en-US" sz="2800" dirty="0">
                <a:solidFill>
                  <a:srgbClr val="C00000"/>
                </a:solidFill>
              </a:rPr>
              <a:t>FROM</a:t>
            </a:r>
            <a:r>
              <a:rPr lang="en-US" sz="2800" dirty="0">
                <a:solidFill>
                  <a:schemeClr val="tx1"/>
                </a:solidFill>
              </a:rPr>
              <a:t> Users </a:t>
            </a:r>
          </a:p>
          <a:p>
            <a:pPr marL="0" indent="0" algn="ctr">
              <a:buNone/>
              <a:defRPr/>
            </a:pPr>
            <a:r>
              <a:rPr lang="en-US" sz="2800" dirty="0">
                <a:solidFill>
                  <a:srgbClr val="C00000"/>
                </a:solidFill>
              </a:rPr>
              <a:t>WHERE</a:t>
            </a:r>
            <a:r>
              <a:rPr lang="en-US" sz="2800" dirty="0">
                <a:solidFill>
                  <a:schemeClr val="tx1"/>
                </a:solidFill>
              </a:rPr>
              <a:t> username=‘</a:t>
            </a:r>
            <a:r>
              <a:rPr lang="en-US" sz="2800" dirty="0" err="1">
                <a:solidFill>
                  <a:schemeClr val="tx1"/>
                </a:solidFill>
              </a:rPr>
              <a:t>jmaxwell</a:t>
            </a:r>
            <a:r>
              <a:rPr lang="en-US" sz="2800" b="1" dirty="0">
                <a:solidFill>
                  <a:schemeClr val="tx1"/>
                </a:solidFill>
              </a:rPr>
              <a:t>’ or ‘1’=‘1</a:t>
            </a:r>
            <a:r>
              <a:rPr lang="en-US" sz="2800" dirty="0">
                <a:solidFill>
                  <a:schemeClr val="tx1"/>
                </a:solidFill>
              </a:rPr>
              <a:t>’ </a:t>
            </a:r>
            <a:r>
              <a:rPr lang="en-US" sz="2800" b="1" dirty="0">
                <a:solidFill>
                  <a:schemeClr val="tx1"/>
                </a:solidFill>
              </a:rPr>
              <a:t>--</a:t>
            </a:r>
            <a:r>
              <a:rPr lang="en-US" sz="2800" dirty="0">
                <a:solidFill>
                  <a:schemeClr val="tx1"/>
                </a:solidFill>
              </a:rPr>
              <a:t> </a:t>
            </a:r>
            <a:r>
              <a:rPr lang="en-US" sz="2800" dirty="0">
                <a:solidFill>
                  <a:srgbClr val="C00000"/>
                </a:solidFill>
              </a:rPr>
              <a:t>AND</a:t>
            </a:r>
            <a:r>
              <a:rPr lang="en-US" sz="2800" dirty="0">
                <a:solidFill>
                  <a:schemeClr val="tx1"/>
                </a:solidFill>
              </a:rPr>
              <a:t> password=‘xxx’</a:t>
            </a:r>
          </a:p>
          <a:p>
            <a:pPr marL="0" indent="0">
              <a:buNone/>
              <a:defRPr/>
            </a:pPr>
            <a:endParaRPr 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580" name="Slide Number Placeholder 4">
            <a:extLst>
              <a:ext uri="{FF2B5EF4-FFF2-40B4-BE49-F238E27FC236}">
                <a16:creationId xmlns:a16="http://schemas.microsoft.com/office/drawing/2014/main" id="{49A9B374-94E4-499C-9C0A-B6C29189FC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816FF93-127B-4227-AFD3-1E8139977377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40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2B69EB62-C3BA-4EB8-9761-976ECCF343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70C0"/>
                </a:solidFill>
              </a:rPr>
              <a:t>A04: Insecure Design (New in 2021)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3CB03-36F6-4A86-ABDD-E03F89EED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3200" dirty="0"/>
              <a:t>Insecure Design is a very broad category including a lot of potential issues:</a:t>
            </a:r>
          </a:p>
          <a:p>
            <a:pPr lvl="1">
              <a:defRPr/>
            </a:pPr>
            <a:r>
              <a:rPr lang="en-US" sz="3000" dirty="0"/>
              <a:t> “Missing or Ineffective Control Design”</a:t>
            </a:r>
          </a:p>
          <a:p>
            <a:pPr lvl="1">
              <a:defRPr/>
            </a:pPr>
            <a:r>
              <a:rPr lang="en-US" sz="3000" dirty="0"/>
              <a:t> What are the Risks?</a:t>
            </a:r>
          </a:p>
          <a:p>
            <a:pPr lvl="1">
              <a:defRPr/>
            </a:pPr>
            <a:r>
              <a:rPr lang="en-US" sz="3000" dirty="0"/>
              <a:t> How are the Risks being managed?</a:t>
            </a:r>
          </a:p>
          <a:p>
            <a:pPr marL="0" indent="0">
              <a:buNone/>
              <a:defRPr/>
            </a:pPr>
            <a:endParaRPr lang="en-US" sz="3200" dirty="0"/>
          </a:p>
        </p:txBody>
      </p:sp>
      <p:sp>
        <p:nvSpPr>
          <p:cNvPr id="7172" name="Slide Number Placeholder 4">
            <a:extLst>
              <a:ext uri="{FF2B5EF4-FFF2-40B4-BE49-F238E27FC236}">
                <a16:creationId xmlns:a16="http://schemas.microsoft.com/office/drawing/2014/main" id="{CBAAF94A-3B5F-4FB8-9A7F-2F14B45F62A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D0B183F-8DD7-4071-B666-29CED97D41A2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41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2B69EB62-C3BA-4EB8-9761-976ECCF343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70C0"/>
                </a:solidFill>
              </a:rPr>
              <a:t>What is Secure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3CB03-36F6-4A86-ABDD-E03F89EED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3200" dirty="0"/>
              <a:t>Secure Design is not just a diagram it is more of a change in thinking, culture and approach to building software and hardware systems.</a:t>
            </a:r>
          </a:p>
          <a:p>
            <a:pPr marL="0" indent="0">
              <a:buNone/>
              <a:defRPr/>
            </a:pPr>
            <a:endParaRPr lang="en-US" sz="3200" dirty="0"/>
          </a:p>
          <a:p>
            <a:pPr marL="0" indent="0">
              <a:buNone/>
              <a:defRPr/>
            </a:pPr>
            <a:r>
              <a:rPr lang="en-US" sz="3200" dirty="0"/>
              <a:t>You need methodologies  and a constant drive as a corporation to make things more secure starting with the Design.</a:t>
            </a:r>
            <a:endParaRPr lang="en-US" sz="3000" dirty="0"/>
          </a:p>
          <a:p>
            <a:pPr marL="0" indent="0">
              <a:buNone/>
              <a:defRPr/>
            </a:pPr>
            <a:endParaRPr lang="en-US" sz="3200" dirty="0"/>
          </a:p>
        </p:txBody>
      </p:sp>
      <p:sp>
        <p:nvSpPr>
          <p:cNvPr id="7172" name="Slide Number Placeholder 4">
            <a:extLst>
              <a:ext uri="{FF2B5EF4-FFF2-40B4-BE49-F238E27FC236}">
                <a16:creationId xmlns:a16="http://schemas.microsoft.com/office/drawing/2014/main" id="{CBAAF94A-3B5F-4FB8-9A7F-2F14B45F62A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D0B183F-8DD7-4071-B666-29CED97D41A2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42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704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2B69EB62-C3BA-4EB8-9761-976ECCF343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70C0"/>
                </a:solidFill>
              </a:rPr>
              <a:t>What is Secure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3CB03-36F6-4A86-ABDD-E03F89EED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3200" dirty="0"/>
              <a:t>Secure Design is not just a diagram it is more of a change in thinking, culture and approach to building software and hardware systems.</a:t>
            </a:r>
          </a:p>
          <a:p>
            <a:pPr marL="0" indent="0">
              <a:buNone/>
              <a:defRPr/>
            </a:pPr>
            <a:endParaRPr lang="en-US" sz="3200" dirty="0"/>
          </a:p>
          <a:p>
            <a:pPr marL="0" indent="0">
              <a:buNone/>
              <a:defRPr/>
            </a:pPr>
            <a:r>
              <a:rPr lang="en-US" sz="3200" dirty="0"/>
              <a:t>You need methodologies  and a constant drive as a corporation to make things more secure starting with the Design.</a:t>
            </a:r>
            <a:endParaRPr lang="en-US" sz="3000" dirty="0"/>
          </a:p>
          <a:p>
            <a:pPr marL="0" indent="0">
              <a:buNone/>
              <a:defRPr/>
            </a:pPr>
            <a:endParaRPr lang="en-US" sz="3200" dirty="0"/>
          </a:p>
        </p:txBody>
      </p:sp>
      <p:sp>
        <p:nvSpPr>
          <p:cNvPr id="7172" name="Slide Number Placeholder 4">
            <a:extLst>
              <a:ext uri="{FF2B5EF4-FFF2-40B4-BE49-F238E27FC236}">
                <a16:creationId xmlns:a16="http://schemas.microsoft.com/office/drawing/2014/main" id="{CBAAF94A-3B5F-4FB8-9A7F-2F14B45F62A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D0B183F-8DD7-4071-B666-29CED97D41A2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43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9143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2B69EB62-C3BA-4EB8-9761-976ECCF343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70C0"/>
                </a:solidFill>
              </a:rPr>
              <a:t>Threat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3CB03-36F6-4A86-ABDD-E03F89EED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3200" dirty="0"/>
              <a:t>Threat Modeling is the practice of reviewing current Application diagrams and look for potential secure issues.</a:t>
            </a:r>
          </a:p>
          <a:p>
            <a:pPr marL="0" indent="0">
              <a:buNone/>
              <a:defRPr/>
            </a:pPr>
            <a:endParaRPr lang="en-US" sz="3200" dirty="0"/>
          </a:p>
          <a:p>
            <a:pPr marL="0" indent="0">
              <a:buNone/>
              <a:defRPr/>
            </a:pPr>
            <a:r>
              <a:rPr lang="en-US" sz="3200" dirty="0"/>
              <a:t>How does the data flow?</a:t>
            </a:r>
          </a:p>
          <a:p>
            <a:pPr marL="0" indent="0">
              <a:buNone/>
              <a:defRPr/>
            </a:pPr>
            <a:r>
              <a:rPr lang="en-US" sz="3200" dirty="0"/>
              <a:t>Is Encryption being used?</a:t>
            </a:r>
          </a:p>
          <a:p>
            <a:pPr marL="0" indent="0">
              <a:buNone/>
              <a:defRPr/>
            </a:pPr>
            <a:r>
              <a:rPr lang="en-US" sz="3200" dirty="0"/>
              <a:t>Who has access to WHAT?</a:t>
            </a:r>
          </a:p>
        </p:txBody>
      </p:sp>
      <p:sp>
        <p:nvSpPr>
          <p:cNvPr id="7172" name="Slide Number Placeholder 4">
            <a:extLst>
              <a:ext uri="{FF2B5EF4-FFF2-40B4-BE49-F238E27FC236}">
                <a16:creationId xmlns:a16="http://schemas.microsoft.com/office/drawing/2014/main" id="{CBAAF94A-3B5F-4FB8-9A7F-2F14B45F62A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D0B183F-8DD7-4071-B666-29CED97D41A2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44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0275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2B69EB62-C3BA-4EB8-9761-976ECCF343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altLang="en-US" b="1" dirty="0">
                <a:solidFill>
                  <a:srgbClr val="0070C0"/>
                </a:solidFill>
              </a:rPr>
              <a:t>Threat Modeling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D818C0FD-67BB-4470-966D-CECD595CD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01397" y="1845734"/>
            <a:ext cx="6050165" cy="402336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172" name="Slide Number Placeholder 4" hidden="1">
            <a:extLst>
              <a:ext uri="{FF2B5EF4-FFF2-40B4-BE49-F238E27FC236}">
                <a16:creationId xmlns:a16="http://schemas.microsoft.com/office/drawing/2014/main" id="{CBAAF94A-3B5F-4FB8-9A7F-2F14B45F62A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Aft>
                <a:spcPts val="600"/>
              </a:spcAft>
            </a:pPr>
            <a:fld id="{9D0B183F-8DD7-4071-B666-29CED97D41A2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>
                <a:spcAft>
                  <a:spcPts val="600"/>
                </a:spcAft>
              </a:pPr>
              <a:t>45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1323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2B69EB62-C3BA-4EB8-9761-976ECCF343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altLang="en-US" b="1" dirty="0">
                <a:solidFill>
                  <a:srgbClr val="0070C0"/>
                </a:solidFill>
              </a:rPr>
              <a:t>Threat Modeling</a:t>
            </a:r>
          </a:p>
        </p:txBody>
      </p:sp>
      <p:sp>
        <p:nvSpPr>
          <p:cNvPr id="7172" name="Slide Number Placeholder 4" hidden="1">
            <a:extLst>
              <a:ext uri="{FF2B5EF4-FFF2-40B4-BE49-F238E27FC236}">
                <a16:creationId xmlns:a16="http://schemas.microsoft.com/office/drawing/2014/main" id="{CBAAF94A-3B5F-4FB8-9A7F-2F14B45F62A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Aft>
                <a:spcPts val="600"/>
              </a:spcAft>
            </a:pPr>
            <a:fld id="{9D0B183F-8DD7-4071-B666-29CED97D41A2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>
                <a:spcAft>
                  <a:spcPts val="600"/>
                </a:spcAft>
              </a:pPr>
              <a:t>46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E62E2624-7A5F-4959-BF52-822F12FA1F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7" t="17570" r="5145" b="6786"/>
          <a:stretch/>
        </p:blipFill>
        <p:spPr bwMode="auto">
          <a:xfrm>
            <a:off x="2406097" y="1825461"/>
            <a:ext cx="7379805" cy="439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3747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2B69EB62-C3BA-4EB8-9761-976ECCF343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70C0"/>
                </a:solidFill>
              </a:rPr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3CB03-36F6-4A86-ABDD-E03F89EED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defRPr/>
            </a:pPr>
            <a:r>
              <a:rPr lang="en-US" sz="3000" dirty="0"/>
              <a:t>What data is being stored?</a:t>
            </a:r>
          </a:p>
          <a:p>
            <a:pPr lvl="1">
              <a:defRPr/>
            </a:pPr>
            <a:r>
              <a:rPr lang="en-US" sz="3000" dirty="0"/>
              <a:t>How is the data classified?</a:t>
            </a:r>
          </a:p>
          <a:p>
            <a:pPr lvl="1">
              <a:defRPr/>
            </a:pPr>
            <a:r>
              <a:rPr lang="en-US" sz="3000" dirty="0"/>
              <a:t>What data is being Hashed/Encrypted?  Why or Why Not?</a:t>
            </a:r>
          </a:p>
          <a:p>
            <a:pPr lvl="1">
              <a:defRPr/>
            </a:pPr>
            <a:r>
              <a:rPr lang="en-US" sz="3000" dirty="0"/>
              <a:t>Who has access to the data?</a:t>
            </a:r>
          </a:p>
          <a:p>
            <a:pPr lvl="1">
              <a:defRPr/>
            </a:pPr>
            <a:r>
              <a:rPr lang="en-US" sz="3000" dirty="0"/>
              <a:t>What data is being sent to other sources (outside companies)?</a:t>
            </a:r>
          </a:p>
          <a:p>
            <a:pPr marL="0" indent="0">
              <a:buNone/>
              <a:defRPr/>
            </a:pPr>
            <a:endParaRPr lang="en-US" sz="3200" dirty="0"/>
          </a:p>
        </p:txBody>
      </p:sp>
      <p:sp>
        <p:nvSpPr>
          <p:cNvPr id="7172" name="Slide Number Placeholder 4">
            <a:extLst>
              <a:ext uri="{FF2B5EF4-FFF2-40B4-BE49-F238E27FC236}">
                <a16:creationId xmlns:a16="http://schemas.microsoft.com/office/drawing/2014/main" id="{CBAAF94A-3B5F-4FB8-9A7F-2F14B45F62A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D0B183F-8DD7-4071-B666-29CED97D41A2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47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387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2B69EB62-C3BA-4EB8-9761-976ECCF343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70C0"/>
                </a:solidFill>
              </a:rPr>
              <a:t>Data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3CB03-36F6-4A86-ABDD-E03F89EED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defRPr/>
            </a:pPr>
            <a:r>
              <a:rPr lang="en-US" sz="3000" dirty="0"/>
              <a:t>How does the data flow between systems?</a:t>
            </a:r>
          </a:p>
          <a:p>
            <a:pPr lvl="1">
              <a:defRPr/>
            </a:pPr>
            <a:r>
              <a:rPr lang="en-US" sz="3000" dirty="0"/>
              <a:t>What are the inputs/outputs?</a:t>
            </a:r>
          </a:p>
          <a:p>
            <a:pPr lvl="1">
              <a:defRPr/>
            </a:pPr>
            <a:r>
              <a:rPr lang="en-US" sz="3000" dirty="0"/>
              <a:t>Is the data transferred in plain text or cipher text?</a:t>
            </a:r>
          </a:p>
          <a:p>
            <a:pPr lvl="2">
              <a:defRPr/>
            </a:pPr>
            <a:r>
              <a:rPr lang="en-US" sz="2600" dirty="0"/>
              <a:t>What encryption methods are being used for cipher text?</a:t>
            </a:r>
          </a:p>
          <a:p>
            <a:pPr marL="0" indent="0">
              <a:buNone/>
              <a:defRPr/>
            </a:pPr>
            <a:endParaRPr lang="en-US" sz="3200" dirty="0"/>
          </a:p>
        </p:txBody>
      </p:sp>
      <p:sp>
        <p:nvSpPr>
          <p:cNvPr id="7172" name="Slide Number Placeholder 4">
            <a:extLst>
              <a:ext uri="{FF2B5EF4-FFF2-40B4-BE49-F238E27FC236}">
                <a16:creationId xmlns:a16="http://schemas.microsoft.com/office/drawing/2014/main" id="{CBAAF94A-3B5F-4FB8-9A7F-2F14B45F62A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D0B183F-8DD7-4071-B666-29CED97D41A2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48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8239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2B69EB62-C3BA-4EB8-9761-976ECCF343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70C0"/>
                </a:solidFill>
              </a:rPr>
              <a:t>Security 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3CB03-36F6-4A86-ABDD-E03F89EED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defRPr/>
            </a:pPr>
            <a:r>
              <a:rPr lang="en-US" sz="3000" dirty="0"/>
              <a:t>Has a security Assessment been performed?</a:t>
            </a:r>
          </a:p>
          <a:p>
            <a:pPr lvl="2">
              <a:defRPr/>
            </a:pPr>
            <a:r>
              <a:rPr lang="en-US" sz="2800" dirty="0"/>
              <a:t>When was the last one?</a:t>
            </a:r>
          </a:p>
          <a:p>
            <a:pPr lvl="2">
              <a:defRPr/>
            </a:pPr>
            <a:r>
              <a:rPr lang="en-US" sz="2800" dirty="0"/>
              <a:t>What were the findings?</a:t>
            </a:r>
          </a:p>
          <a:p>
            <a:pPr lvl="2">
              <a:defRPr/>
            </a:pPr>
            <a:r>
              <a:rPr lang="en-US" sz="2800" dirty="0"/>
              <a:t>How was it performed?</a:t>
            </a:r>
          </a:p>
          <a:p>
            <a:pPr lvl="2">
              <a:defRPr/>
            </a:pPr>
            <a:endParaRPr lang="en-US" sz="2800" dirty="0"/>
          </a:p>
          <a:p>
            <a:pPr lvl="1">
              <a:defRPr/>
            </a:pPr>
            <a:r>
              <a:rPr lang="en-US" sz="3200" dirty="0"/>
              <a:t>OWASP Software Assurance Maturity Model (SAMM)</a:t>
            </a:r>
            <a:br>
              <a:rPr lang="en-US" sz="3200" dirty="0"/>
            </a:br>
            <a:r>
              <a:rPr lang="en-US" sz="3200" dirty="0">
                <a:hlinkClick r:id="rId2"/>
              </a:rPr>
              <a:t>https://owaspsamm.org</a:t>
            </a:r>
            <a:r>
              <a:rPr lang="en-US" sz="3200" dirty="0"/>
              <a:t> </a:t>
            </a:r>
          </a:p>
          <a:p>
            <a:pPr lvl="1">
              <a:defRPr/>
            </a:pPr>
            <a:endParaRPr lang="en-US" sz="3200" dirty="0"/>
          </a:p>
        </p:txBody>
      </p:sp>
      <p:sp>
        <p:nvSpPr>
          <p:cNvPr id="7172" name="Slide Number Placeholder 4">
            <a:extLst>
              <a:ext uri="{FF2B5EF4-FFF2-40B4-BE49-F238E27FC236}">
                <a16:creationId xmlns:a16="http://schemas.microsoft.com/office/drawing/2014/main" id="{CBAAF94A-3B5F-4FB8-9A7F-2F14B45F62A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D0B183F-8DD7-4071-B666-29CED97D41A2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49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572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72AF8433-E5F6-4649-9FD5-128D76B628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70C0"/>
                </a:solidFill>
              </a:rPr>
              <a:t>Penetration Testing Stages</a:t>
            </a:r>
          </a:p>
        </p:txBody>
      </p:sp>
      <p:sp>
        <p:nvSpPr>
          <p:cNvPr id="8196" name="Slide Number Placeholder 4">
            <a:extLst>
              <a:ext uri="{FF2B5EF4-FFF2-40B4-BE49-F238E27FC236}">
                <a16:creationId xmlns:a16="http://schemas.microsoft.com/office/drawing/2014/main" id="{551B82E7-35A4-4952-A782-76A44835E0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28B08C5-D452-4536-8E03-1B7941B6CE88}" type="slidenum">
              <a:rPr lang="en-US" altLang="en-US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5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2CD933-4D8A-45E5-914A-6641AD35A1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5"/>
          <a:stretch/>
        </p:blipFill>
        <p:spPr bwMode="auto">
          <a:xfrm>
            <a:off x="576548" y="2156792"/>
            <a:ext cx="11038903" cy="341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5228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2B69EB62-C3BA-4EB8-9761-976ECCF343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70C0"/>
                </a:solidFill>
              </a:rPr>
              <a:t>How to Prevent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3CB03-36F6-4A86-ABDD-E03F89EED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>
              <a:defRPr/>
            </a:pPr>
            <a:r>
              <a:rPr lang="en-US" sz="3000" dirty="0"/>
              <a:t> AppSec (Application Security) professionals need to be a part of the design and discuss security early in the design progress</a:t>
            </a:r>
          </a:p>
          <a:p>
            <a:pPr lvl="1">
              <a:defRPr/>
            </a:pPr>
            <a:r>
              <a:rPr lang="en-US" sz="3000" dirty="0"/>
              <a:t> </a:t>
            </a:r>
          </a:p>
          <a:p>
            <a:pPr lvl="1">
              <a:defRPr/>
            </a:pPr>
            <a:r>
              <a:rPr lang="en-US" sz="3000" dirty="0"/>
              <a:t>Build a library of Secure Design patterns or reference example code that is secure for the teams to use.</a:t>
            </a:r>
          </a:p>
          <a:p>
            <a:pPr lvl="1">
              <a:defRPr/>
            </a:pPr>
            <a:endParaRPr lang="en-US" sz="3000" dirty="0"/>
          </a:p>
          <a:p>
            <a:pPr lvl="1">
              <a:defRPr/>
            </a:pPr>
            <a:r>
              <a:rPr lang="en-US" sz="3000" dirty="0"/>
              <a:t> Use Threat Modeling for critical systems and diagram the authentication, access control and authorization patterns</a:t>
            </a:r>
          </a:p>
          <a:p>
            <a:pPr lvl="1">
              <a:defRPr/>
            </a:pPr>
            <a:endParaRPr lang="en-US" sz="3000" dirty="0"/>
          </a:p>
          <a:p>
            <a:pPr lvl="1">
              <a:defRPr/>
            </a:pPr>
            <a:r>
              <a:rPr lang="en-US" sz="3000" dirty="0"/>
              <a:t>Diagram/Document the Data flows between systems</a:t>
            </a:r>
            <a:endParaRPr lang="en-US" sz="3200" dirty="0"/>
          </a:p>
          <a:p>
            <a:pPr lvl="1">
              <a:defRPr/>
            </a:pPr>
            <a:endParaRPr lang="en-US" sz="3200" dirty="0"/>
          </a:p>
        </p:txBody>
      </p:sp>
      <p:sp>
        <p:nvSpPr>
          <p:cNvPr id="7172" name="Slide Number Placeholder 4">
            <a:extLst>
              <a:ext uri="{FF2B5EF4-FFF2-40B4-BE49-F238E27FC236}">
                <a16:creationId xmlns:a16="http://schemas.microsoft.com/office/drawing/2014/main" id="{CBAAF94A-3B5F-4FB8-9A7F-2F14B45F62A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D0B183F-8DD7-4071-B666-29CED97D41A2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50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5048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2B69EB62-C3BA-4EB8-9761-976ECCF343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70C0"/>
                </a:solidFill>
              </a:rPr>
              <a:t>How to Prevent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3CB03-36F6-4A86-ABDD-E03F89EED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defRPr/>
            </a:pPr>
            <a:r>
              <a:rPr lang="en-US" sz="3000" dirty="0"/>
              <a:t> Create User Stories/Requirements to test and validate that your system is not vulnerable to known attacks (SQL Injection, XSS, CSRF…)</a:t>
            </a:r>
          </a:p>
          <a:p>
            <a:pPr lvl="1">
              <a:defRPr/>
            </a:pPr>
            <a:endParaRPr lang="en-US" sz="3000" dirty="0"/>
          </a:p>
          <a:p>
            <a:pPr lvl="1">
              <a:defRPr/>
            </a:pPr>
            <a:r>
              <a:rPr lang="en-US" sz="3000" dirty="0"/>
              <a:t>Test and validate your design</a:t>
            </a:r>
          </a:p>
          <a:p>
            <a:pPr lvl="1">
              <a:defRPr/>
            </a:pPr>
            <a:endParaRPr lang="en-US" sz="3000" dirty="0"/>
          </a:p>
          <a:p>
            <a:pPr lvl="1">
              <a:defRPr/>
            </a:pPr>
            <a:r>
              <a:rPr lang="en-US" sz="3000" dirty="0"/>
              <a:t>Have a </a:t>
            </a:r>
            <a:r>
              <a:rPr lang="en-US" sz="3000" dirty="0" err="1"/>
              <a:t>PenTester</a:t>
            </a:r>
            <a:r>
              <a:rPr lang="en-US" sz="3000" dirty="0"/>
              <a:t> try to hack the application/servers in </a:t>
            </a:r>
            <a:r>
              <a:rPr lang="en-US" sz="3000"/>
              <a:t>the system</a:t>
            </a:r>
            <a:endParaRPr lang="en-US" sz="3000" dirty="0"/>
          </a:p>
          <a:p>
            <a:pPr lvl="1">
              <a:defRPr/>
            </a:pPr>
            <a:endParaRPr lang="en-US" sz="3200" dirty="0"/>
          </a:p>
          <a:p>
            <a:pPr lvl="1">
              <a:defRPr/>
            </a:pPr>
            <a:endParaRPr lang="en-US" sz="3200" dirty="0"/>
          </a:p>
        </p:txBody>
      </p:sp>
      <p:sp>
        <p:nvSpPr>
          <p:cNvPr id="7172" name="Slide Number Placeholder 4">
            <a:extLst>
              <a:ext uri="{FF2B5EF4-FFF2-40B4-BE49-F238E27FC236}">
                <a16:creationId xmlns:a16="http://schemas.microsoft.com/office/drawing/2014/main" id="{CBAAF94A-3B5F-4FB8-9A7F-2F14B45F62A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D0B183F-8DD7-4071-B666-29CED97D41A2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51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5580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C41E6184-7666-44B6-B4D4-1DD583292D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70C0"/>
                </a:solidFill>
              </a:rPr>
              <a:t>A05: Security Misconfiguration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73673-0879-48A9-80E4-22C0C4F7B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sz="2800" dirty="0"/>
              <a:t>Security Misconfiguration deals with systems and software not being setup properly.</a:t>
            </a:r>
          </a:p>
          <a:p>
            <a:pPr>
              <a:defRPr/>
            </a:pPr>
            <a:endParaRPr lang="en-US" sz="2800" dirty="0"/>
          </a:p>
          <a:p>
            <a:pPr>
              <a:defRPr/>
            </a:pPr>
            <a:r>
              <a:rPr lang="en-US" sz="2800" dirty="0"/>
              <a:t>Attackers like to target unpatched flaws that other attackers have already found.</a:t>
            </a:r>
          </a:p>
          <a:p>
            <a:pPr>
              <a:defRPr/>
            </a:pPr>
            <a:endParaRPr lang="en-US" sz="2800" dirty="0"/>
          </a:p>
          <a:p>
            <a:pPr>
              <a:defRPr/>
            </a:pPr>
            <a:r>
              <a:rPr lang="en-US" sz="2800" dirty="0"/>
              <a:t>Attackers look for unprotected files and folders</a:t>
            </a:r>
          </a:p>
          <a:p>
            <a:pPr>
              <a:defRPr/>
            </a:pPr>
            <a:endParaRPr lang="en-US" sz="2800" dirty="0"/>
          </a:p>
          <a:p>
            <a:pPr>
              <a:defRPr/>
            </a:pPr>
            <a:r>
              <a:rPr lang="en-US" sz="2800" dirty="0"/>
              <a:t>A lot of default configurations leave servers vulnerable</a:t>
            </a:r>
          </a:p>
        </p:txBody>
      </p:sp>
      <p:sp>
        <p:nvSpPr>
          <p:cNvPr id="7172" name="Slide Number Placeholder 4">
            <a:extLst>
              <a:ext uri="{FF2B5EF4-FFF2-40B4-BE49-F238E27FC236}">
                <a16:creationId xmlns:a16="http://schemas.microsoft.com/office/drawing/2014/main" id="{BA1E077E-9FDD-4261-BD10-B036F534D5B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F03BD9F-D86B-4851-AC8E-73FC70A66CB8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52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2B69EB62-C3BA-4EB8-9761-976ECCF343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70C0"/>
                </a:solidFill>
              </a:rPr>
              <a:t>A05: Security Misconfiguration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3CB03-36F6-4A86-ABDD-E03F89EED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defRPr/>
            </a:pPr>
            <a:r>
              <a:rPr lang="en-US" sz="2800" dirty="0"/>
              <a:t>Lack of OS/System Hardening</a:t>
            </a:r>
          </a:p>
          <a:p>
            <a:pPr lvl="1">
              <a:defRPr/>
            </a:pPr>
            <a:r>
              <a:rPr lang="en-US" sz="2800" dirty="0"/>
              <a:t>Missing latest patches or security patches</a:t>
            </a:r>
          </a:p>
          <a:p>
            <a:pPr lvl="1">
              <a:defRPr/>
            </a:pPr>
            <a:r>
              <a:rPr lang="en-US" sz="2800" dirty="0"/>
              <a:t>Services running that shouldn’t be</a:t>
            </a:r>
          </a:p>
          <a:p>
            <a:pPr lvl="1">
              <a:defRPr/>
            </a:pPr>
            <a:r>
              <a:rPr lang="en-US" sz="2800" dirty="0"/>
              <a:t>Features installed that need to be removed</a:t>
            </a:r>
          </a:p>
          <a:p>
            <a:pPr lvl="1">
              <a:defRPr/>
            </a:pPr>
            <a:r>
              <a:rPr lang="en-US" sz="2800" dirty="0"/>
              <a:t>Open Ports or Protocols</a:t>
            </a:r>
          </a:p>
          <a:p>
            <a:pPr lvl="1">
              <a:defRPr/>
            </a:pPr>
            <a:r>
              <a:rPr lang="en-US" sz="2800" dirty="0"/>
              <a:t>Error handling that shows stack trace with security information</a:t>
            </a:r>
          </a:p>
          <a:p>
            <a:pPr lvl="1">
              <a:defRPr/>
            </a:pPr>
            <a:r>
              <a:rPr lang="en-US" sz="2800" dirty="0"/>
              <a:t>Default settings sometimes allow too much access</a:t>
            </a:r>
          </a:p>
          <a:p>
            <a:pPr marL="0" indent="0">
              <a:buNone/>
              <a:defRPr/>
            </a:pPr>
            <a:endParaRPr lang="en-US" sz="3200" dirty="0"/>
          </a:p>
        </p:txBody>
      </p:sp>
      <p:sp>
        <p:nvSpPr>
          <p:cNvPr id="7172" name="Slide Number Placeholder 4">
            <a:extLst>
              <a:ext uri="{FF2B5EF4-FFF2-40B4-BE49-F238E27FC236}">
                <a16:creationId xmlns:a16="http://schemas.microsoft.com/office/drawing/2014/main" id="{CBAAF94A-3B5F-4FB8-9A7F-2F14B45F62A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D0B183F-8DD7-4071-B666-29CED97D41A2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53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F515CA9A-962D-436B-9040-2C852EE183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70C0"/>
                </a:solidFill>
              </a:rPr>
              <a:t>Why does this happen?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109F2-93D0-42BA-9541-5FFB8F2FD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defRPr/>
            </a:pPr>
            <a:r>
              <a:rPr lang="en-US" sz="3000" dirty="0"/>
              <a:t>A lot of administrators setup systems and don’t know what default values are configured</a:t>
            </a:r>
          </a:p>
          <a:p>
            <a:pPr lvl="1">
              <a:defRPr/>
            </a:pPr>
            <a:endParaRPr lang="en-US" sz="3000" dirty="0"/>
          </a:p>
          <a:p>
            <a:pPr lvl="1">
              <a:defRPr/>
            </a:pPr>
            <a:r>
              <a:rPr lang="en-US" sz="3000" dirty="0"/>
              <a:t>Companies do not use automated tools to patch their systems and sometimes systems are missed</a:t>
            </a:r>
          </a:p>
          <a:p>
            <a:pPr lvl="1">
              <a:defRPr/>
            </a:pPr>
            <a:endParaRPr lang="en-US" sz="3000" dirty="0"/>
          </a:p>
          <a:p>
            <a:pPr lvl="1">
              <a:defRPr/>
            </a:pPr>
            <a:r>
              <a:rPr lang="en-US" sz="3000" dirty="0"/>
              <a:t>Default configurations are used</a:t>
            </a:r>
          </a:p>
        </p:txBody>
      </p:sp>
      <p:sp>
        <p:nvSpPr>
          <p:cNvPr id="8196" name="Slide Number Placeholder 4">
            <a:extLst>
              <a:ext uri="{FF2B5EF4-FFF2-40B4-BE49-F238E27FC236}">
                <a16:creationId xmlns:a16="http://schemas.microsoft.com/office/drawing/2014/main" id="{40F613B3-0D2D-47FE-B89F-EDA358FF000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6D9781-6819-4C05-9901-01C176ACC17C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54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BA6053F0-736E-48EB-9722-AA0E294D74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70C0"/>
                </a:solidFill>
              </a:rPr>
              <a:t>How to Prevent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FB46672A-E764-4D48-A843-53337ACF93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en-US" sz="3000" dirty="0"/>
              <a:t>Work with administrators and network admins to “Harden” the server “Lock it down”</a:t>
            </a:r>
          </a:p>
          <a:p>
            <a:pPr lvl="1"/>
            <a:r>
              <a:rPr lang="en-US" altLang="en-US" sz="3200" dirty="0"/>
              <a:t>Remove any default accounts</a:t>
            </a:r>
          </a:p>
          <a:p>
            <a:pPr lvl="1"/>
            <a:r>
              <a:rPr lang="en-US" altLang="en-US" sz="3000" dirty="0"/>
              <a:t>Remove any unused Services</a:t>
            </a:r>
          </a:p>
          <a:p>
            <a:pPr lvl="1"/>
            <a:r>
              <a:rPr lang="en-US" altLang="en-US" sz="3000" dirty="0"/>
              <a:t>Turn off any unused Ports</a:t>
            </a:r>
          </a:p>
          <a:p>
            <a:pPr lvl="1"/>
            <a:r>
              <a:rPr lang="en-US" altLang="en-US" sz="3000" dirty="0"/>
              <a:t>Add default error handling</a:t>
            </a:r>
          </a:p>
          <a:p>
            <a:pPr lvl="1"/>
            <a:r>
              <a:rPr lang="en-US" altLang="en-US" sz="3000" dirty="0"/>
              <a:t>Take a least privilege approach to everything</a:t>
            </a:r>
          </a:p>
        </p:txBody>
      </p:sp>
      <p:sp>
        <p:nvSpPr>
          <p:cNvPr id="9220" name="Slide Number Placeholder 4">
            <a:extLst>
              <a:ext uri="{FF2B5EF4-FFF2-40B4-BE49-F238E27FC236}">
                <a16:creationId xmlns:a16="http://schemas.microsoft.com/office/drawing/2014/main" id="{2444E5F9-E00F-4E48-98A3-324FC771BB9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22292D4-B44F-4823-AC6D-49751D595629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55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BA6053F0-736E-48EB-9722-AA0E294D74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70C0"/>
                </a:solidFill>
              </a:rPr>
              <a:t>How to Prevent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FB46672A-E764-4D48-A843-53337ACF93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en-US" sz="3000" dirty="0"/>
              <a:t>Create a secure version of each OS that can be used when building new systems</a:t>
            </a:r>
          </a:p>
          <a:p>
            <a:pPr lvl="1"/>
            <a:r>
              <a:rPr lang="en-US" altLang="en-US" sz="3000" dirty="0"/>
              <a:t>Security Testing and automated tools</a:t>
            </a:r>
          </a:p>
          <a:p>
            <a:pPr lvl="1"/>
            <a:endParaRPr lang="en-US" altLang="en-US" sz="3000"/>
          </a:p>
          <a:p>
            <a:pPr lvl="1"/>
            <a:r>
              <a:rPr lang="en-US" altLang="en-US" sz="3000" dirty="0"/>
              <a:t>Log Server Errors and Applications errors </a:t>
            </a:r>
            <a:br>
              <a:rPr lang="en-US" altLang="en-US" sz="3000" dirty="0"/>
            </a:br>
            <a:r>
              <a:rPr lang="en-US" altLang="en-US" sz="3000" dirty="0"/>
              <a:t>(AND LOOK AT THEM)</a:t>
            </a:r>
          </a:p>
          <a:p>
            <a:pPr lvl="1"/>
            <a:endParaRPr lang="en-US" altLang="en-US" sz="3000" dirty="0"/>
          </a:p>
        </p:txBody>
      </p:sp>
      <p:sp>
        <p:nvSpPr>
          <p:cNvPr id="9220" name="Slide Number Placeholder 4">
            <a:extLst>
              <a:ext uri="{FF2B5EF4-FFF2-40B4-BE49-F238E27FC236}">
                <a16:creationId xmlns:a16="http://schemas.microsoft.com/office/drawing/2014/main" id="{2444E5F9-E00F-4E48-98A3-324FC771BB9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22292D4-B44F-4823-AC6D-49751D595629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56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5463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C41E6184-7666-44B6-B4D4-1DD583292D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70C0"/>
                </a:solidFill>
              </a:rPr>
              <a:t>A06: Vulnerable and Outdated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73673-0879-48A9-80E4-22C0C4F7B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defRPr/>
            </a:pPr>
            <a:r>
              <a:rPr lang="en-US" sz="3600" dirty="0"/>
              <a:t>In modern development we use a combination of 3</a:t>
            </a:r>
            <a:r>
              <a:rPr lang="en-US" sz="3600" baseline="30000" dirty="0"/>
              <a:t>rd</a:t>
            </a:r>
            <a:r>
              <a:rPr lang="en-US" sz="3600" dirty="0"/>
              <a:t> party components to provide us with features/functionality.</a:t>
            </a:r>
          </a:p>
          <a:p>
            <a:pPr lvl="1">
              <a:defRPr/>
            </a:pPr>
            <a:endParaRPr lang="en-US" sz="3600" dirty="0"/>
          </a:p>
          <a:p>
            <a:pPr lvl="1">
              <a:defRPr/>
            </a:pPr>
            <a:r>
              <a:rPr lang="en-US" sz="3600" dirty="0"/>
              <a:t>A lot of these components could have a </a:t>
            </a:r>
            <a:r>
              <a:rPr lang="en-US" sz="3600" dirty="0" err="1"/>
              <a:t>vulnerablity</a:t>
            </a:r>
            <a:endParaRPr lang="en-US" sz="3600" dirty="0"/>
          </a:p>
        </p:txBody>
      </p:sp>
      <p:sp>
        <p:nvSpPr>
          <p:cNvPr id="7172" name="Slide Number Placeholder 4">
            <a:extLst>
              <a:ext uri="{FF2B5EF4-FFF2-40B4-BE49-F238E27FC236}">
                <a16:creationId xmlns:a16="http://schemas.microsoft.com/office/drawing/2014/main" id="{BA1E077E-9FDD-4261-BD10-B036F534D5B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F03BD9F-D86B-4851-AC8E-73FC70A66CB8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57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3226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C41E6184-7666-44B6-B4D4-1DD583292D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70C0"/>
                </a:solidFill>
              </a:rPr>
              <a:t>Is my application vulnerable?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73673-0879-48A9-80E4-22C0C4F7B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>
              <a:defRPr/>
            </a:pPr>
            <a:r>
              <a:rPr lang="en-US" sz="3600" dirty="0"/>
              <a:t>Probably</a:t>
            </a:r>
          </a:p>
          <a:p>
            <a:pPr lvl="1">
              <a:defRPr/>
            </a:pPr>
            <a:endParaRPr lang="en-US" sz="3600" dirty="0"/>
          </a:p>
          <a:p>
            <a:pPr lvl="1">
              <a:defRPr/>
            </a:pPr>
            <a:r>
              <a:rPr lang="en-US" sz="3600" dirty="0"/>
              <a:t>If you use any 3</a:t>
            </a:r>
            <a:r>
              <a:rPr lang="en-US" sz="3600" baseline="30000" dirty="0"/>
              <a:t>rd</a:t>
            </a:r>
            <a:r>
              <a:rPr lang="en-US" sz="3600" dirty="0"/>
              <a:t> party components</a:t>
            </a:r>
          </a:p>
          <a:p>
            <a:pPr lvl="1">
              <a:defRPr/>
            </a:pPr>
            <a:endParaRPr lang="en-US" sz="3600" dirty="0"/>
          </a:p>
          <a:p>
            <a:pPr lvl="1">
              <a:defRPr/>
            </a:pPr>
            <a:r>
              <a:rPr lang="en-US" sz="3600" dirty="0"/>
              <a:t>If you are not regularly scanning for vulnerabilities</a:t>
            </a:r>
          </a:p>
          <a:p>
            <a:pPr lvl="1">
              <a:defRPr/>
            </a:pPr>
            <a:endParaRPr lang="en-US" sz="3600" dirty="0"/>
          </a:p>
          <a:p>
            <a:pPr lvl="1">
              <a:defRPr/>
            </a:pPr>
            <a:r>
              <a:rPr lang="en-US" sz="3600" dirty="0"/>
              <a:t>If you are several versions behind on the framework or tools you use</a:t>
            </a:r>
          </a:p>
        </p:txBody>
      </p:sp>
      <p:sp>
        <p:nvSpPr>
          <p:cNvPr id="7172" name="Slide Number Placeholder 4">
            <a:extLst>
              <a:ext uri="{FF2B5EF4-FFF2-40B4-BE49-F238E27FC236}">
                <a16:creationId xmlns:a16="http://schemas.microsoft.com/office/drawing/2014/main" id="{BA1E077E-9FDD-4261-BD10-B036F534D5B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F03BD9F-D86B-4851-AC8E-73FC70A66CB8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58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F515CA9A-962D-436B-9040-2C852EE183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70C0"/>
                </a:solidFill>
              </a:rPr>
              <a:t>Why does this happen?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109F2-93D0-42BA-9541-5FFB8F2FD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>
              <a:defRPr/>
            </a:pPr>
            <a:r>
              <a:rPr lang="en-US" sz="3000" dirty="0"/>
              <a:t>A lot of 3</a:t>
            </a:r>
            <a:r>
              <a:rPr lang="en-US" sz="3000" baseline="30000" dirty="0"/>
              <a:t>rd</a:t>
            </a:r>
            <a:r>
              <a:rPr lang="en-US" sz="3000" dirty="0"/>
              <a:t> party software is Open Source (hosted on GitHub or GitLab) and it is up to the author to update their software, scan for vulnerabilities, fix and deploy new versions.</a:t>
            </a:r>
          </a:p>
          <a:p>
            <a:pPr lvl="1">
              <a:defRPr/>
            </a:pPr>
            <a:endParaRPr lang="en-US" sz="3000" dirty="0"/>
          </a:p>
          <a:p>
            <a:pPr lvl="1">
              <a:defRPr/>
            </a:pPr>
            <a:r>
              <a:rPr lang="en-US" sz="3000" dirty="0"/>
              <a:t>If my Open Source Project doesn’t make any money it might not be a high priority for me.</a:t>
            </a:r>
          </a:p>
          <a:p>
            <a:pPr lvl="1">
              <a:defRPr/>
            </a:pPr>
            <a:endParaRPr lang="en-US" sz="3000" dirty="0"/>
          </a:p>
          <a:p>
            <a:pPr lvl="1">
              <a:defRPr/>
            </a:pPr>
            <a:r>
              <a:rPr lang="en-US" sz="3000" dirty="0"/>
              <a:t>All commercial (paid for) software should patch their software regularly (if not look for new software)</a:t>
            </a:r>
          </a:p>
        </p:txBody>
      </p:sp>
      <p:sp>
        <p:nvSpPr>
          <p:cNvPr id="8196" name="Slide Number Placeholder 4">
            <a:extLst>
              <a:ext uri="{FF2B5EF4-FFF2-40B4-BE49-F238E27FC236}">
                <a16:creationId xmlns:a16="http://schemas.microsoft.com/office/drawing/2014/main" id="{40F613B3-0D2D-47FE-B89F-EDA358FF000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6D9781-6819-4C05-9901-01C176ACC17C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59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72AF8433-E5F6-4649-9FD5-128D76B628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70C0"/>
                </a:solidFill>
              </a:rPr>
              <a:t>Penetration Testing Stages</a:t>
            </a:r>
          </a:p>
        </p:txBody>
      </p:sp>
      <p:sp>
        <p:nvSpPr>
          <p:cNvPr id="8196" name="Slide Number Placeholder 4">
            <a:extLst>
              <a:ext uri="{FF2B5EF4-FFF2-40B4-BE49-F238E27FC236}">
                <a16:creationId xmlns:a16="http://schemas.microsoft.com/office/drawing/2014/main" id="{551B82E7-35A4-4952-A782-76A44835E0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28B08C5-D452-4536-8E03-1B7941B6CE88}" type="slidenum">
              <a:rPr lang="en-US" altLang="en-US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6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3F1B8E-D333-4B7F-B873-6E11FBD713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04" t="18454" r="6070" b="33237"/>
          <a:stretch/>
        </p:blipFill>
        <p:spPr>
          <a:xfrm>
            <a:off x="1097280" y="2172722"/>
            <a:ext cx="10062543" cy="377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19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87431-BF56-4F0D-8C8B-CA515A27B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1B5C9-B6EF-4AEF-AAC5-DFD77F6AC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sz="2800" dirty="0"/>
              <a:t>National Vulnerability Database (NVD)</a:t>
            </a:r>
            <a:br>
              <a:rPr lang="en-US" sz="2800" dirty="0"/>
            </a:br>
            <a:r>
              <a:rPr lang="en-US" sz="2800" dirty="0">
                <a:hlinkClick r:id="rId2"/>
              </a:rPr>
              <a:t>https://nvd.nist.gov</a:t>
            </a:r>
            <a:r>
              <a:rPr lang="en-US" sz="2800" dirty="0"/>
              <a:t> 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GitHub/GitLab have built-in scanners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OWASP Dependency Checker</a:t>
            </a:r>
          </a:p>
          <a:p>
            <a:pPr lvl="1"/>
            <a:r>
              <a:rPr lang="en-US" sz="2800" dirty="0">
                <a:hlinkClick r:id="rId3"/>
              </a:rPr>
              <a:t>https://owasp.org/www-project-dependency-check/</a:t>
            </a:r>
            <a:r>
              <a:rPr lang="en-US" sz="2800" dirty="0"/>
              <a:t> 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Snyk.io</a:t>
            </a:r>
            <a:br>
              <a:rPr lang="en-US" sz="2800" dirty="0"/>
            </a:br>
            <a:r>
              <a:rPr lang="en-US" sz="2800" dirty="0">
                <a:hlinkClick r:id="rId4"/>
              </a:rPr>
              <a:t>https://snyk.io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22633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87431-BF56-4F0D-8C8B-CA515A27B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1B5C9-B6EF-4AEF-AAC5-DFD77F6AC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800" dirty="0"/>
              <a:t>Node Package Manager (NPM)</a:t>
            </a:r>
            <a:br>
              <a:rPr lang="en-US" sz="2800" dirty="0"/>
            </a:br>
            <a:endParaRPr lang="en-US" sz="2800" dirty="0"/>
          </a:p>
          <a:p>
            <a:pPr lvl="1"/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ls [package name]</a:t>
            </a:r>
          </a:p>
          <a:p>
            <a:pPr lvl="1"/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audit [fix]</a:t>
            </a:r>
          </a:p>
          <a:p>
            <a:pPr lvl="1"/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update</a:t>
            </a:r>
          </a:p>
        </p:txBody>
      </p:sp>
    </p:spTree>
    <p:extLst>
      <p:ext uri="{BB962C8B-B14F-4D97-AF65-F5344CB8AC3E}">
        <p14:creationId xmlns:p14="http://schemas.microsoft.com/office/powerpoint/2010/main" val="25159179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BA6053F0-736E-48EB-9722-AA0E294D74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70C0"/>
                </a:solidFill>
              </a:rPr>
              <a:t>How to Prevent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FB46672A-E764-4D48-A843-53337ACF93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altLang="en-US" sz="3000" dirty="0"/>
              <a:t>Patch, Patch, Patch as a normal process in the development cycle</a:t>
            </a:r>
          </a:p>
          <a:p>
            <a:pPr lvl="1"/>
            <a:endParaRPr lang="en-US" altLang="en-US" sz="3000" dirty="0"/>
          </a:p>
          <a:p>
            <a:pPr lvl="1"/>
            <a:r>
              <a:rPr lang="en-US" altLang="en-US" sz="3000" dirty="0"/>
              <a:t>Remove Unused Dependencies (This can be challenging)</a:t>
            </a:r>
          </a:p>
          <a:p>
            <a:pPr lvl="1"/>
            <a:endParaRPr lang="en-US" altLang="en-US" sz="3000" dirty="0"/>
          </a:p>
          <a:p>
            <a:pPr lvl="1"/>
            <a:r>
              <a:rPr lang="en-US" altLang="en-US" sz="3000" dirty="0"/>
              <a:t>Use a scanner or add a scanner into your build/deployment pipelines (CI/CD)</a:t>
            </a:r>
          </a:p>
          <a:p>
            <a:pPr lvl="1"/>
            <a:endParaRPr lang="en-US" altLang="en-US" sz="3000" dirty="0"/>
          </a:p>
          <a:p>
            <a:pPr lvl="1"/>
            <a:r>
              <a:rPr lang="en-US" altLang="en-US" sz="3000" dirty="0"/>
              <a:t>Only use components from an official site/source</a:t>
            </a:r>
          </a:p>
          <a:p>
            <a:pPr lvl="1"/>
            <a:endParaRPr lang="en-US" altLang="en-US" sz="3000" dirty="0"/>
          </a:p>
          <a:p>
            <a:pPr lvl="1"/>
            <a:endParaRPr lang="en-US" altLang="en-US" sz="3000" dirty="0"/>
          </a:p>
        </p:txBody>
      </p:sp>
      <p:sp>
        <p:nvSpPr>
          <p:cNvPr id="9220" name="Slide Number Placeholder 4">
            <a:extLst>
              <a:ext uri="{FF2B5EF4-FFF2-40B4-BE49-F238E27FC236}">
                <a16:creationId xmlns:a16="http://schemas.microsoft.com/office/drawing/2014/main" id="{2444E5F9-E00F-4E48-98A3-324FC771BB9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22292D4-B44F-4823-AC6D-49751D595629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62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BA6053F0-736E-48EB-9722-AA0E294D74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70C0"/>
                </a:solidFill>
              </a:rPr>
              <a:t>How to Prevent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FB46672A-E764-4D48-A843-53337ACF93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en-US" sz="3000" dirty="0"/>
              <a:t>Create a local repository that the development team uses to pull updates and update the repository regularly</a:t>
            </a:r>
          </a:p>
          <a:p>
            <a:pPr lvl="1"/>
            <a:endParaRPr lang="en-US" altLang="en-US" sz="3000" dirty="0"/>
          </a:p>
          <a:p>
            <a:pPr lvl="1"/>
            <a:r>
              <a:rPr lang="en-US" altLang="en-US" sz="3000" dirty="0"/>
              <a:t>Have scheduled releases updates (once a quarter, month, or week)</a:t>
            </a:r>
          </a:p>
          <a:p>
            <a:pPr lvl="1"/>
            <a:endParaRPr lang="en-US" altLang="en-US" sz="3000" dirty="0"/>
          </a:p>
          <a:p>
            <a:pPr lvl="1"/>
            <a:r>
              <a:rPr lang="en-US" altLang="en-US" sz="3000" dirty="0"/>
              <a:t>Don’t let the frameworks (in your application) get behind more than one or two versions.</a:t>
            </a:r>
          </a:p>
          <a:p>
            <a:pPr lvl="1"/>
            <a:endParaRPr lang="en-US" altLang="en-US" sz="3000" dirty="0"/>
          </a:p>
          <a:p>
            <a:pPr lvl="1"/>
            <a:endParaRPr lang="en-US" altLang="en-US" sz="3000" dirty="0"/>
          </a:p>
        </p:txBody>
      </p:sp>
      <p:sp>
        <p:nvSpPr>
          <p:cNvPr id="9220" name="Slide Number Placeholder 4">
            <a:extLst>
              <a:ext uri="{FF2B5EF4-FFF2-40B4-BE49-F238E27FC236}">
                <a16:creationId xmlns:a16="http://schemas.microsoft.com/office/drawing/2014/main" id="{2444E5F9-E00F-4E48-98A3-324FC771BB9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22292D4-B44F-4823-AC6D-49751D595629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63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372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C1EE9-7AEA-4F6F-92D9-0338758C2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A07: Identification and Authentication Failures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DA557-7C95-4515-8CC0-545DDD522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1"/>
            <a:r>
              <a:rPr lang="en-US" sz="3600" dirty="0"/>
              <a:t>Formally #2 (in 2017) and named “Broken Authentication” moves to #7 due to increased secure and better management of Authenticated users.</a:t>
            </a:r>
          </a:p>
          <a:p>
            <a:pPr lvl="1">
              <a:defRPr/>
            </a:pPr>
            <a:endParaRPr lang="en-US" sz="3800" b="1" dirty="0"/>
          </a:p>
          <a:p>
            <a:pPr lvl="1">
              <a:defRPr/>
            </a:pPr>
            <a:r>
              <a:rPr lang="en-US" sz="3800" b="1" dirty="0"/>
              <a:t>Authentication</a:t>
            </a:r>
            <a:r>
              <a:rPr lang="en-US" sz="3800" dirty="0"/>
              <a:t> relates to session management or logins that are implemented incorrectly.</a:t>
            </a:r>
          </a:p>
          <a:p>
            <a:pPr lvl="1">
              <a:defRPr/>
            </a:pPr>
            <a:r>
              <a:rPr lang="en-US" sz="4000" dirty="0"/>
              <a:t>Hackers can exploit the and login as other users or gain access to pages or systems they should not have access to.</a:t>
            </a:r>
          </a:p>
        </p:txBody>
      </p:sp>
    </p:spTree>
    <p:extLst>
      <p:ext uri="{BB962C8B-B14F-4D97-AF65-F5344CB8AC3E}">
        <p14:creationId xmlns:p14="http://schemas.microsoft.com/office/powerpoint/2010/main" val="19087488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F7AE0-9B53-4611-9C19-AB2D802AC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Does your Application?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8FF3B-A604-4DBF-8F09-3D6BF813D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sz="2800" dirty="0"/>
              <a:t>Permit automated attacks such as credential stuffing, where the attacker has a list of valid usernames and passwords?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Permits brute force or other automated attacks?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Permits default, weak or well-known passwords, such as “Password1” or “admin/admin”?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Uses weak forgot-password processes – knowledge based answers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487047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21E053C6-EBE9-4A7D-B897-0A26E537E3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70C0"/>
                </a:solidFill>
              </a:rPr>
              <a:t>How is login validated/manage?</a:t>
            </a:r>
          </a:p>
        </p:txBody>
      </p:sp>
      <p:sp>
        <p:nvSpPr>
          <p:cNvPr id="8195" name="Content Placeholder 2">
            <a:extLst>
              <a:ext uri="{FF2B5EF4-FFF2-40B4-BE49-F238E27FC236}">
                <a16:creationId xmlns:a16="http://schemas.microsoft.com/office/drawing/2014/main" id="{6461D28C-2380-4A0B-9A85-1711F7B9DE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800" dirty="0"/>
              <a:t>Uses plain text, encrypted or hashed passwords without salt (A02: 2021 Cryptographic Failures)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Not using Multi-factor Authentication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Pages that don’t validate the user session or validate access to a page</a:t>
            </a:r>
          </a:p>
        </p:txBody>
      </p:sp>
      <p:sp>
        <p:nvSpPr>
          <p:cNvPr id="8196" name="Slide Number Placeholder 4">
            <a:extLst>
              <a:ext uri="{FF2B5EF4-FFF2-40B4-BE49-F238E27FC236}">
                <a16:creationId xmlns:a16="http://schemas.microsoft.com/office/drawing/2014/main" id="{5B058393-FAA9-428F-883A-E55E21CB938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2FB0131-C358-40E4-A331-F9B1C51B1E51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66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04CBBCCE-3840-421C-B2FB-F87F161A2C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70C0"/>
                </a:solidFill>
              </a:rPr>
              <a:t>Credential Stuffing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436A8C54-348D-48D2-928B-5D67E21B06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/>
              <a:t>The hacker uses stolen account credentials form other hacks and tries them on other sites.</a:t>
            </a:r>
          </a:p>
          <a:p>
            <a:r>
              <a:rPr lang="en-US" altLang="en-US" sz="2800" dirty="0"/>
              <a:t>Have I Been </a:t>
            </a:r>
            <a:r>
              <a:rPr lang="en-US" altLang="en-US" sz="2800" dirty="0" err="1"/>
              <a:t>Pwned</a:t>
            </a:r>
            <a:r>
              <a:rPr lang="en-US" altLang="en-US" sz="2800" dirty="0"/>
              <a:t>? Has over 9 Billion hacked accounts from previous breaches.</a:t>
            </a:r>
          </a:p>
        </p:txBody>
      </p:sp>
      <p:sp>
        <p:nvSpPr>
          <p:cNvPr id="9220" name="Slide Number Placeholder 4">
            <a:extLst>
              <a:ext uri="{FF2B5EF4-FFF2-40B4-BE49-F238E27FC236}">
                <a16:creationId xmlns:a16="http://schemas.microsoft.com/office/drawing/2014/main" id="{07DC4C75-C0E6-40CA-A94B-C01BD91E21E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40F3845-5151-4E52-BD5D-A4ED1875560A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67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  <p:sp>
        <p:nvSpPr>
          <p:cNvPr id="9221" name="Rectangle 3">
            <a:extLst>
              <a:ext uri="{FF2B5EF4-FFF2-40B4-BE49-F238E27FC236}">
                <a16:creationId xmlns:a16="http://schemas.microsoft.com/office/drawing/2014/main" id="{19AB92FE-2F00-43EE-BE45-53717D8C85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7280" y="6429517"/>
            <a:ext cx="31861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hlinkClick r:id="rId2"/>
              </a:rPr>
              <a:t>https://haveibeenpwned.com/</a:t>
            </a:r>
            <a:endParaRPr lang="en-US" altLang="en-US"/>
          </a:p>
        </p:txBody>
      </p:sp>
      <p:pic>
        <p:nvPicPr>
          <p:cNvPr id="9222" name="Picture 2" descr="Image result for Adobe Logo">
            <a:extLst>
              <a:ext uri="{FF2B5EF4-FFF2-40B4-BE49-F238E27FC236}">
                <a16:creationId xmlns:a16="http://schemas.microsoft.com/office/drawing/2014/main" id="{AFC86923-006F-4C76-9654-F2B60532B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4114800"/>
            <a:ext cx="646113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4" descr="See the source image">
            <a:extLst>
              <a:ext uri="{FF2B5EF4-FFF2-40B4-BE49-F238E27FC236}">
                <a16:creationId xmlns:a16="http://schemas.microsoft.com/office/drawing/2014/main" id="{F8698BF4-8F31-4241-BF7C-091905734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4903789"/>
            <a:ext cx="175260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Picture 6" descr="Image result for equifax logo">
            <a:extLst>
              <a:ext uri="{FF2B5EF4-FFF2-40B4-BE49-F238E27FC236}">
                <a16:creationId xmlns:a16="http://schemas.microsoft.com/office/drawing/2014/main" id="{8F6171E8-F81D-40C2-A5E2-E84873CE9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225" y="4359275"/>
            <a:ext cx="173355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5" name="Picture 8" descr="Image result for marriott logo">
            <a:extLst>
              <a:ext uri="{FF2B5EF4-FFF2-40B4-BE49-F238E27FC236}">
                <a16:creationId xmlns:a16="http://schemas.microsoft.com/office/drawing/2014/main" id="{2B00BB5C-31EB-43AA-973C-0CFF6DDC9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050" y="4867275"/>
            <a:ext cx="118745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6" name="Picture 12" descr="Image result for linkedin logo">
            <a:extLst>
              <a:ext uri="{FF2B5EF4-FFF2-40B4-BE49-F238E27FC236}">
                <a16:creationId xmlns:a16="http://schemas.microsoft.com/office/drawing/2014/main" id="{9483203A-3C36-40DC-BF47-5E48A73C1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688" y="4497389"/>
            <a:ext cx="1981200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7" name="Picture 14" descr="See the source image">
            <a:extLst>
              <a:ext uri="{FF2B5EF4-FFF2-40B4-BE49-F238E27FC236}">
                <a16:creationId xmlns:a16="http://schemas.microsoft.com/office/drawing/2014/main" id="{F39C7187-0435-487F-9433-A6019C87C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475" y="5195888"/>
            <a:ext cx="187325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8" name="Picture 16" descr="Image result for yahoo logo">
            <a:extLst>
              <a:ext uri="{FF2B5EF4-FFF2-40B4-BE49-F238E27FC236}">
                <a16:creationId xmlns:a16="http://schemas.microsoft.com/office/drawing/2014/main" id="{65D34E0B-8B4B-4FF8-BD37-09D456F83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250" y="4614864"/>
            <a:ext cx="25590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3385DB5F-BCDF-493B-A5ED-F55CF6DAAA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70C0"/>
                </a:solidFill>
              </a:rPr>
              <a:t>Brute Force Attacks/Weak Passwords</a:t>
            </a:r>
          </a:p>
        </p:txBody>
      </p:sp>
      <p:sp>
        <p:nvSpPr>
          <p:cNvPr id="10243" name="Content Placeholder 2">
            <a:extLst>
              <a:ext uri="{FF2B5EF4-FFF2-40B4-BE49-F238E27FC236}">
                <a16:creationId xmlns:a16="http://schemas.microsoft.com/office/drawing/2014/main" id="{33B0019D-963D-4AA0-B185-5DED6499DC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sz="3200" dirty="0"/>
              <a:t>Taking commonly used passwords and try them for each account</a:t>
            </a:r>
          </a:p>
          <a:p>
            <a:endParaRPr lang="en-US" altLang="en-US" sz="3200" dirty="0"/>
          </a:p>
          <a:p>
            <a:r>
              <a:rPr lang="en-US" altLang="en-US" sz="3200" dirty="0">
                <a:hlinkClick r:id="rId2"/>
              </a:rPr>
              <a:t>https://github.com/danielmiessler/SecLists/blob/master/Passwords/darkweb2017-top10000.txt</a:t>
            </a:r>
            <a:endParaRPr lang="en-US" altLang="en-US" sz="3200" dirty="0"/>
          </a:p>
          <a:p>
            <a:endParaRPr lang="en-US" altLang="en-US" sz="3200" dirty="0"/>
          </a:p>
          <a:p>
            <a:r>
              <a:rPr lang="en-US" altLang="en-US" sz="3200" dirty="0"/>
              <a:t>Easy to exploit if system allows simple passwords.</a:t>
            </a:r>
          </a:p>
          <a:p>
            <a:r>
              <a:rPr lang="en-US" altLang="en-US" sz="3200" dirty="0"/>
              <a:t>HASHCAT</a:t>
            </a:r>
          </a:p>
        </p:txBody>
      </p:sp>
      <p:sp>
        <p:nvSpPr>
          <p:cNvPr id="10244" name="Slide Number Placeholder 4">
            <a:extLst>
              <a:ext uri="{FF2B5EF4-FFF2-40B4-BE49-F238E27FC236}">
                <a16:creationId xmlns:a16="http://schemas.microsoft.com/office/drawing/2014/main" id="{F948AB61-CCB6-443C-AA32-47F1C27D2E3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F8F8FAE-8D56-4B25-AF6E-2012B610E5E8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68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6DF8AB3C-DEE9-4606-963B-30A309E0A7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70C0"/>
                </a:solidFill>
              </a:rPr>
              <a:t>Weak forgot-password process</a:t>
            </a:r>
          </a:p>
        </p:txBody>
      </p:sp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51B08F89-C7B2-441D-B3FA-198D04A318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/>
              <a:t>Have you ever used a forgot password feature and it emailed you your password?</a:t>
            </a:r>
          </a:p>
          <a:p>
            <a:pPr lvl="1"/>
            <a:r>
              <a:rPr lang="en-US" altLang="en-US" sz="2800" dirty="0"/>
              <a:t>NOT HASHED</a:t>
            </a:r>
          </a:p>
          <a:p>
            <a:endParaRPr lang="en-US" altLang="en-US" sz="3200" dirty="0"/>
          </a:p>
          <a:p>
            <a:r>
              <a:rPr lang="en-US" altLang="en-US" sz="3200" dirty="0"/>
              <a:t>What if you enter you email for a forgot password and it says that email/username does not exist?</a:t>
            </a:r>
          </a:p>
          <a:p>
            <a:pPr lvl="1"/>
            <a:r>
              <a:rPr lang="en-US" altLang="en-US" sz="2800" dirty="0"/>
              <a:t>Why is that bad?</a:t>
            </a:r>
          </a:p>
        </p:txBody>
      </p:sp>
      <p:sp>
        <p:nvSpPr>
          <p:cNvPr id="11268" name="Slide Number Placeholder 4">
            <a:extLst>
              <a:ext uri="{FF2B5EF4-FFF2-40B4-BE49-F238E27FC236}">
                <a16:creationId xmlns:a16="http://schemas.microsoft.com/office/drawing/2014/main" id="{A434555E-8BAC-4BC5-BB1F-05F289D4FA6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F072392-4EAE-425A-A435-D540B3E1DB6D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69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F5EC4297-239F-4EB0-9771-4974B0EE74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>
                <a:solidFill>
                  <a:srgbClr val="0070C0"/>
                </a:solidFill>
              </a:rPr>
              <a:t>OWASP</a:t>
            </a:r>
          </a:p>
        </p:txBody>
      </p:sp>
      <p:sp>
        <p:nvSpPr>
          <p:cNvPr id="6147" name="Content Placeholder 2">
            <a:extLst>
              <a:ext uri="{FF2B5EF4-FFF2-40B4-BE49-F238E27FC236}">
                <a16:creationId xmlns:a16="http://schemas.microsoft.com/office/drawing/2014/main" id="{A2150495-2944-4548-98A7-75EA4F432586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The Open Web Application Security Project (OWASP)</a:t>
            </a:r>
          </a:p>
          <a:p>
            <a:pPr eaLnBrk="1" hangingPunct="1"/>
            <a:r>
              <a:rPr lang="en-US" altLang="en-US" sz="2800" dirty="0"/>
              <a:t>Non-profit foundation working to improve security of software</a:t>
            </a:r>
          </a:p>
          <a:p>
            <a:pPr eaLnBrk="1" hangingPunct="1"/>
            <a:r>
              <a:rPr lang="en-US" altLang="en-US" sz="2800" dirty="0"/>
              <a:t>They Provide</a:t>
            </a:r>
          </a:p>
          <a:p>
            <a:pPr lvl="1" eaLnBrk="1" hangingPunct="1"/>
            <a:r>
              <a:rPr lang="en-US" altLang="en-US" sz="2400" dirty="0"/>
              <a:t>Tools</a:t>
            </a:r>
          </a:p>
          <a:p>
            <a:pPr lvl="1" eaLnBrk="1" hangingPunct="1"/>
            <a:r>
              <a:rPr lang="en-US" altLang="en-US" sz="2400" dirty="0"/>
              <a:t>Community and Networking</a:t>
            </a:r>
          </a:p>
          <a:p>
            <a:pPr lvl="1" eaLnBrk="1" hangingPunct="1"/>
            <a:r>
              <a:rPr lang="en-US" altLang="en-US" sz="2400" dirty="0"/>
              <a:t>Education and Training</a:t>
            </a:r>
          </a:p>
          <a:p>
            <a:pPr eaLnBrk="1" hangingPunct="1"/>
            <a:endParaRPr lang="en-US" altLang="en-US" dirty="0"/>
          </a:p>
        </p:txBody>
      </p:sp>
      <p:sp>
        <p:nvSpPr>
          <p:cNvPr id="6148" name="Slide Number Placeholder 2">
            <a:extLst>
              <a:ext uri="{FF2B5EF4-FFF2-40B4-BE49-F238E27FC236}">
                <a16:creationId xmlns:a16="http://schemas.microsoft.com/office/drawing/2014/main" id="{8495352C-3F51-4863-A90A-115BE82214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96BD362-A56C-4D7D-9DB0-030045D03056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7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  <p:sp>
        <p:nvSpPr>
          <p:cNvPr id="6149" name="Rectangle 1">
            <a:extLst>
              <a:ext uri="{FF2B5EF4-FFF2-40B4-BE49-F238E27FC236}">
                <a16:creationId xmlns:a16="http://schemas.microsoft.com/office/drawing/2014/main" id="{E2EF4698-CE8B-4BC3-B872-14ABEF32C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7280" y="6455023"/>
            <a:ext cx="315717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  <a:hlinkClick r:id="rId2"/>
              </a:rPr>
              <a:t>https://owasp.org</a:t>
            </a:r>
            <a:r>
              <a:rPr lang="en-US" altLang="en-US" dirty="0">
                <a:solidFill>
                  <a:schemeClr val="bg2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8FC755E5-57D4-4EF9-8ABB-825770334B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70C0"/>
                </a:solidFill>
              </a:rPr>
              <a:t>Plain text passwords or Encrypted Passwords</a:t>
            </a:r>
          </a:p>
        </p:txBody>
      </p:sp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id="{EDDF7C55-04A9-42C7-A071-655BDD466A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/>
              <a:t>Plain text ARE BAD </a:t>
            </a:r>
          </a:p>
          <a:p>
            <a:pPr lvl="1"/>
            <a:r>
              <a:rPr lang="en-US" altLang="en-US" sz="2800" dirty="0"/>
              <a:t>You should hopefully KNOW this by now.</a:t>
            </a:r>
          </a:p>
          <a:p>
            <a:r>
              <a:rPr lang="en-US" altLang="en-US" sz="3200" dirty="0"/>
              <a:t>Encrypted passwords are a little better but anything encrypted can be decrypted so it is also BAD.</a:t>
            </a:r>
          </a:p>
          <a:p>
            <a:endParaRPr lang="en-US" altLang="en-US" sz="3200" dirty="0"/>
          </a:p>
          <a:p>
            <a:r>
              <a:rPr lang="en-US" altLang="en-US" sz="3200" dirty="0"/>
              <a:t>You should ALWAYS Hash passwords with a RANDOM Salt value for each user.</a:t>
            </a:r>
          </a:p>
        </p:txBody>
      </p:sp>
      <p:sp>
        <p:nvSpPr>
          <p:cNvPr id="12292" name="Slide Number Placeholder 4">
            <a:extLst>
              <a:ext uri="{FF2B5EF4-FFF2-40B4-BE49-F238E27FC236}">
                <a16:creationId xmlns:a16="http://schemas.microsoft.com/office/drawing/2014/main" id="{B6AD1B59-8E0B-44CE-AEDD-B6F9004303A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FABDB99-707B-46F9-B4A1-38D10683ECE5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70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A6C5E6A3-AE4A-4929-983B-5D2101FEE0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70C0"/>
                </a:solidFill>
              </a:rPr>
              <a:t>How to fix Broken Authentication?</a:t>
            </a:r>
          </a:p>
        </p:txBody>
      </p:sp>
      <p:sp>
        <p:nvSpPr>
          <p:cNvPr id="13315" name="Content Placeholder 2">
            <a:extLst>
              <a:ext uri="{FF2B5EF4-FFF2-40B4-BE49-F238E27FC236}">
                <a16:creationId xmlns:a16="http://schemas.microsoft.com/office/drawing/2014/main" id="{F7736504-EDB8-485A-AA3D-E412C72C971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/>
              <a:t>Implement Complex Password Requirements</a:t>
            </a:r>
          </a:p>
          <a:p>
            <a:r>
              <a:rPr lang="en-US" altLang="en-US" sz="3200" dirty="0"/>
              <a:t>Implement Account lockout with too many failed attempts****</a:t>
            </a:r>
          </a:p>
          <a:p>
            <a:r>
              <a:rPr lang="en-US" altLang="en-US" sz="3200" dirty="0"/>
              <a:t>HASH passwords with a random SALT</a:t>
            </a:r>
          </a:p>
          <a:p>
            <a:r>
              <a:rPr lang="en-US" altLang="en-US" sz="3200" dirty="0"/>
              <a:t>Implement Multi-Factor Authentication</a:t>
            </a:r>
          </a:p>
          <a:p>
            <a:endParaRPr lang="en-US" altLang="en-US" sz="3200" dirty="0"/>
          </a:p>
        </p:txBody>
      </p:sp>
      <p:sp>
        <p:nvSpPr>
          <p:cNvPr id="13316" name="Slide Number Placeholder 4">
            <a:extLst>
              <a:ext uri="{FF2B5EF4-FFF2-40B4-BE49-F238E27FC236}">
                <a16:creationId xmlns:a16="http://schemas.microsoft.com/office/drawing/2014/main" id="{569CF231-0A35-4FD9-AAA9-2A11AD6E638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F2C1341-2714-4B36-AEA6-8F9D22E68A93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71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4F31A617-DE6E-4A8E-A09A-4CDE3BC17F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70C0"/>
                </a:solidFill>
              </a:rPr>
              <a:t>Credential Stuffing</a:t>
            </a:r>
          </a:p>
        </p:txBody>
      </p:sp>
      <p:sp>
        <p:nvSpPr>
          <p:cNvPr id="14339" name="Content Placeholder 2">
            <a:extLst>
              <a:ext uri="{FF2B5EF4-FFF2-40B4-BE49-F238E27FC236}">
                <a16:creationId xmlns:a16="http://schemas.microsoft.com/office/drawing/2014/main" id="{B6D9FF0A-81FF-4A52-8DEB-23F13C6D81D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/>
              <a:t>Keep track of the number of failed login attempts and alert on a threshold to the user/admins</a:t>
            </a:r>
          </a:p>
          <a:p>
            <a:r>
              <a:rPr lang="en-US" altLang="en-US" sz="2800" dirty="0"/>
              <a:t>Implement Multi-Factor (Email, Text, QR code scan, RSA Token)</a:t>
            </a:r>
          </a:p>
        </p:txBody>
      </p:sp>
      <p:sp>
        <p:nvSpPr>
          <p:cNvPr id="14340" name="Slide Number Placeholder 4">
            <a:extLst>
              <a:ext uri="{FF2B5EF4-FFF2-40B4-BE49-F238E27FC236}">
                <a16:creationId xmlns:a16="http://schemas.microsoft.com/office/drawing/2014/main" id="{D7CF6556-6B90-44BD-88D8-D64E021D246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B19E3BF-48A0-478E-9F2C-11765CE0BB1B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72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  <p:sp>
        <p:nvSpPr>
          <p:cNvPr id="14341" name="Rectangle 3">
            <a:extLst>
              <a:ext uri="{FF2B5EF4-FFF2-40B4-BE49-F238E27FC236}">
                <a16:creationId xmlns:a16="http://schemas.microsoft.com/office/drawing/2014/main" id="{F3593C98-FC09-4BCE-BD39-DC1CC21642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7280" y="6386453"/>
            <a:ext cx="31861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hlinkClick r:id="rId2"/>
              </a:rPr>
              <a:t>https://haveibeenpwned.com/</a:t>
            </a:r>
            <a:endParaRPr lang="en-US" altLang="en-US"/>
          </a:p>
        </p:txBody>
      </p:sp>
      <p:pic>
        <p:nvPicPr>
          <p:cNvPr id="14342" name="Picture 2" descr="Image result for rsa token image">
            <a:extLst>
              <a:ext uri="{FF2B5EF4-FFF2-40B4-BE49-F238E27FC236}">
                <a16:creationId xmlns:a16="http://schemas.microsoft.com/office/drawing/2014/main" id="{C8E6495F-50F5-49E7-A5F3-B59B1E41A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949" y="3857414"/>
            <a:ext cx="3281363" cy="190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54B9E9ED-8B90-4635-83DD-034B27A0A2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70C0"/>
                </a:solidFill>
              </a:rPr>
              <a:t>Brute Force Attacks/Weak Passwords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D0191AF4-A760-478E-A466-917F756EA16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/>
              <a:t>Keep a bad password list and when a user signs up or tries to change their password check to see if it is NOT in the bad password list.</a:t>
            </a:r>
          </a:p>
          <a:p>
            <a:r>
              <a:rPr lang="en-US" altLang="en-US" sz="3200" dirty="0"/>
              <a:t>Setup complex password rules</a:t>
            </a:r>
          </a:p>
          <a:p>
            <a:pPr lvl="1"/>
            <a:r>
              <a:rPr lang="en-US" altLang="en-US" sz="2800" dirty="0"/>
              <a:t>Passwords must be 8 or more characters (&gt; 15 is better)</a:t>
            </a:r>
          </a:p>
          <a:p>
            <a:pPr lvl="1"/>
            <a:r>
              <a:rPr lang="en-US" altLang="en-US" sz="2800" dirty="0"/>
              <a:t>Passwords must contain both upper and lower case letters</a:t>
            </a:r>
          </a:p>
          <a:p>
            <a:pPr lvl="1"/>
            <a:r>
              <a:rPr lang="en-US" altLang="en-US" sz="2800" dirty="0"/>
              <a:t>Passwords must contain at least 1 special character (!@#$%^&amp;*)</a:t>
            </a:r>
          </a:p>
        </p:txBody>
      </p:sp>
      <p:sp>
        <p:nvSpPr>
          <p:cNvPr id="15364" name="Slide Number Placeholder 4">
            <a:extLst>
              <a:ext uri="{FF2B5EF4-FFF2-40B4-BE49-F238E27FC236}">
                <a16:creationId xmlns:a16="http://schemas.microsoft.com/office/drawing/2014/main" id="{496EA089-D423-4880-9569-DFACDD2B430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AE41F03-DB81-42EE-8426-A6FC1FE6B435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73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3A6E4E90-1BD9-4DE7-96A0-1E99EEF81B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70C0"/>
                </a:solidFill>
              </a:rPr>
              <a:t>Brute Force Attacks/Weak Passwords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11D2A-96CA-4290-ABFE-250F38920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3200" dirty="0"/>
              <a:t>Don’t have a small limit of how long a password can be</a:t>
            </a:r>
          </a:p>
          <a:p>
            <a:pPr lvl="1">
              <a:defRPr/>
            </a:pPr>
            <a:r>
              <a:rPr lang="en-US" sz="2800" dirty="0"/>
              <a:t>“Hello my name is Jeff Maxwell and I like to Teach #1 3 5” – Is harder to hack than</a:t>
            </a:r>
            <a:br>
              <a:rPr lang="en-US" sz="2800" dirty="0"/>
            </a:br>
            <a:r>
              <a:rPr lang="en-US" sz="2800" dirty="0"/>
              <a:t>P@$$w0rd123</a:t>
            </a:r>
          </a:p>
          <a:p>
            <a:pPr marL="0" indent="0">
              <a:buNone/>
              <a:defRPr/>
            </a:pPr>
            <a:endParaRPr lang="en-US" sz="3200" dirty="0"/>
          </a:p>
        </p:txBody>
      </p:sp>
      <p:sp>
        <p:nvSpPr>
          <p:cNvPr id="16388" name="Slide Number Placeholder 4">
            <a:extLst>
              <a:ext uri="{FF2B5EF4-FFF2-40B4-BE49-F238E27FC236}">
                <a16:creationId xmlns:a16="http://schemas.microsoft.com/office/drawing/2014/main" id="{8BDC888F-FC0C-4C93-8B68-14F3B715ED5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FFBC885-193D-4C7A-BDAC-B90B265C2B1C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74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  <p:pic>
        <p:nvPicPr>
          <p:cNvPr id="16389" name="Picture 2" descr="Image result for captcha image">
            <a:extLst>
              <a:ext uri="{FF2B5EF4-FFF2-40B4-BE49-F238E27FC236}">
                <a16:creationId xmlns:a16="http://schemas.microsoft.com/office/drawing/2014/main" id="{7717713A-8340-4996-8860-92BDFB15D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143" y="3670406"/>
            <a:ext cx="3676650" cy="219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72B59C05-0824-4F55-8E9B-8989C74474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70C0"/>
                </a:solidFill>
              </a:rPr>
              <a:t>Weak forgot-password process</a:t>
            </a:r>
          </a:p>
        </p:txBody>
      </p:sp>
      <p:sp>
        <p:nvSpPr>
          <p:cNvPr id="17411" name="Content Placeholder 2">
            <a:extLst>
              <a:ext uri="{FF2B5EF4-FFF2-40B4-BE49-F238E27FC236}">
                <a16:creationId xmlns:a16="http://schemas.microsoft.com/office/drawing/2014/main" id="{3FF8C201-DCA3-456C-A97C-C2279419AEF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sz="2800" dirty="0"/>
              <a:t>Never email the user their password (EMAIL is in clear text across the web)</a:t>
            </a:r>
          </a:p>
          <a:p>
            <a:endParaRPr lang="en-US" altLang="en-US" sz="2800" dirty="0"/>
          </a:p>
          <a:p>
            <a:r>
              <a:rPr lang="en-US" altLang="en-US" sz="2800" dirty="0"/>
              <a:t>Don’t tell the user (hacker) their email/username doesn’t exist.  If you do then can use the forgot password to narrow down the list of users who have accounts before they attack</a:t>
            </a:r>
          </a:p>
          <a:p>
            <a:endParaRPr lang="en-US" altLang="en-US" sz="2800" dirty="0"/>
          </a:p>
          <a:p>
            <a:r>
              <a:rPr lang="en-US" altLang="en-US" sz="2800" dirty="0"/>
              <a:t>Instead always say something like “If an email/username exists password reset instructions will be emailed” (continue)</a:t>
            </a:r>
          </a:p>
        </p:txBody>
      </p:sp>
      <p:sp>
        <p:nvSpPr>
          <p:cNvPr id="17412" name="Slide Number Placeholder 4">
            <a:extLst>
              <a:ext uri="{FF2B5EF4-FFF2-40B4-BE49-F238E27FC236}">
                <a16:creationId xmlns:a16="http://schemas.microsoft.com/office/drawing/2014/main" id="{65A525F1-3951-4108-8CB7-35CB7848181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F5FD671-C845-4141-A78C-E153D25D4433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75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0C40BB85-C1E1-4E94-B237-3CF00F29AD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70C0"/>
                </a:solidFill>
              </a:rPr>
              <a:t>Weak forgot-password process</a:t>
            </a:r>
          </a:p>
        </p:txBody>
      </p:sp>
      <p:sp>
        <p:nvSpPr>
          <p:cNvPr id="18435" name="Content Placeholder 2">
            <a:extLst>
              <a:ext uri="{FF2B5EF4-FFF2-40B4-BE49-F238E27FC236}">
                <a16:creationId xmlns:a16="http://schemas.microsoft.com/office/drawing/2014/main" id="{E620CEB5-C87A-46F9-8446-0564F2A454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/>
              <a:t>Instead always say something like “If an email/username exists password reset instructions will be emailed” (continue)</a:t>
            </a:r>
          </a:p>
          <a:p>
            <a:endParaRPr lang="en-US" altLang="en-US" sz="2800" dirty="0"/>
          </a:p>
          <a:p>
            <a:r>
              <a:rPr lang="en-US" altLang="en-US" sz="2800" dirty="0"/>
              <a:t>If someone requests to reset their password send them a link (URL) with a random code that is associated with the user account if they go to the link let them reset their password</a:t>
            </a:r>
          </a:p>
          <a:p>
            <a:endParaRPr lang="en-US" altLang="en-US" sz="2800" dirty="0"/>
          </a:p>
          <a:p>
            <a:r>
              <a:rPr lang="en-US" altLang="en-US" sz="2800" dirty="0"/>
              <a:t>Ask them to type in a code from a text.</a:t>
            </a:r>
          </a:p>
        </p:txBody>
      </p:sp>
      <p:sp>
        <p:nvSpPr>
          <p:cNvPr id="18436" name="Slide Number Placeholder 4">
            <a:extLst>
              <a:ext uri="{FF2B5EF4-FFF2-40B4-BE49-F238E27FC236}">
                <a16:creationId xmlns:a16="http://schemas.microsoft.com/office/drawing/2014/main" id="{20122BAF-A4C3-4020-9BE2-8DF2661C98F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945380D-4CD2-43CA-B89D-EDD9B1E8D202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76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5190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40FE55DA-5143-4FD0-962A-0F12A3D769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70C0"/>
                </a:solidFill>
              </a:rPr>
              <a:t>Plain text passwords or Encrypted Passwords</a:t>
            </a:r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657A3255-2199-4232-805D-F4B6B4831FF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/>
              <a:t>You should </a:t>
            </a:r>
            <a:r>
              <a:rPr lang="en-US" altLang="en-US" sz="3200" b="1" dirty="0">
                <a:solidFill>
                  <a:srgbClr val="FF0000"/>
                </a:solidFill>
              </a:rPr>
              <a:t>ALWAYS</a:t>
            </a:r>
            <a:r>
              <a:rPr lang="en-US" altLang="en-US" sz="3200" dirty="0"/>
              <a:t> Hash passwords with a </a:t>
            </a:r>
            <a:r>
              <a:rPr lang="en-US" altLang="en-US" sz="3200" b="1" dirty="0">
                <a:solidFill>
                  <a:srgbClr val="FF0000"/>
                </a:solidFill>
              </a:rPr>
              <a:t>RANDOM</a:t>
            </a:r>
            <a:r>
              <a:rPr lang="en-US" altLang="en-US" sz="3200" dirty="0"/>
              <a:t> Salt value for each user.</a:t>
            </a:r>
          </a:p>
        </p:txBody>
      </p:sp>
      <p:sp>
        <p:nvSpPr>
          <p:cNvPr id="19460" name="Slide Number Placeholder 4">
            <a:extLst>
              <a:ext uri="{FF2B5EF4-FFF2-40B4-BE49-F238E27FC236}">
                <a16:creationId xmlns:a16="http://schemas.microsoft.com/office/drawing/2014/main" id="{964D3762-6A3D-45A7-AB1E-1A416F35041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1DE52DC-9997-4BC2-B2A1-4E84CD1F9E86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77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50A5F-9551-4A1B-84BF-19147638D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Session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FABBD-69BC-4B3D-A642-EC6937003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800" dirty="0"/>
              <a:t>Once a user has logged in you need to make sure that each page they access they should have access to that page.</a:t>
            </a:r>
          </a:p>
        </p:txBody>
      </p:sp>
    </p:spTree>
    <p:extLst>
      <p:ext uri="{BB962C8B-B14F-4D97-AF65-F5344CB8AC3E}">
        <p14:creationId xmlns:p14="http://schemas.microsoft.com/office/powerpoint/2010/main" val="9152554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50A5F-9551-4A1B-84BF-19147638D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b="1"/>
              <a:t>Session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FABBD-69BC-4B3D-A642-EC69370038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>
            <a:normAutofit lnSpcReduction="10000"/>
          </a:bodyPr>
          <a:lstStyle/>
          <a:p>
            <a:pPr lvl="1"/>
            <a:r>
              <a:rPr lang="en-US" sz="2800" dirty="0"/>
              <a:t>Panera Bread was notified that they were not validating users when they navigated between pages and wasn’t using the correct Session Management restricting access.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>
                <a:hlinkClick r:id="rId2"/>
              </a:rPr>
              <a:t>https://panerabread.com/users/1234</a:t>
            </a:r>
            <a:r>
              <a:rPr lang="en-US" sz="2800" dirty="0"/>
              <a:t> could be changed to access other user accounts</a:t>
            </a:r>
          </a:p>
        </p:txBody>
      </p:sp>
      <p:pic>
        <p:nvPicPr>
          <p:cNvPr id="1026" name="Picture 2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BB6BE7E4-FA67-4B67-9903-8A96E071B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7920" y="2683191"/>
            <a:ext cx="4937760" cy="2348447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825641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2CCB7CBC-D221-4D03-A1EA-212C90D668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>
                <a:solidFill>
                  <a:srgbClr val="0070C0"/>
                </a:solidFill>
              </a:rPr>
              <a:t>OWASP Top Ten</a:t>
            </a:r>
          </a:p>
        </p:txBody>
      </p:sp>
      <p:sp>
        <p:nvSpPr>
          <p:cNvPr id="7171" name="Content Placeholder 2">
            <a:extLst>
              <a:ext uri="{FF2B5EF4-FFF2-40B4-BE49-F238E27FC236}">
                <a16:creationId xmlns:a16="http://schemas.microsoft.com/office/drawing/2014/main" id="{B7D0F9D8-547D-4C07-A45B-A61EAB626F22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2800" dirty="0"/>
              <a:t>OWASP releases a Top 10 most common flaws in software every 3-4  years</a:t>
            </a:r>
          </a:p>
          <a:p>
            <a:pPr eaLnBrk="1" hangingPunct="1"/>
            <a:r>
              <a:rPr lang="en-US" altLang="en-US" sz="2800" dirty="0"/>
              <a:t>Current Top 10 is from 2021</a:t>
            </a:r>
          </a:p>
          <a:p>
            <a:pPr eaLnBrk="1" hangingPunct="1"/>
            <a:r>
              <a:rPr lang="en-US" altLang="en-US" sz="2800" b="1" dirty="0">
                <a:solidFill>
                  <a:srgbClr val="0070C0"/>
                </a:solidFill>
              </a:rPr>
              <a:t>Categories</a:t>
            </a:r>
          </a:p>
          <a:p>
            <a:pPr lvl="1" eaLnBrk="1" hangingPunct="1"/>
            <a:r>
              <a:rPr lang="en-US" altLang="en-US" sz="2400" dirty="0"/>
              <a:t>Exploitability</a:t>
            </a:r>
          </a:p>
          <a:p>
            <a:pPr lvl="1" eaLnBrk="1" hangingPunct="1"/>
            <a:r>
              <a:rPr lang="en-US" altLang="en-US" sz="2400" dirty="0"/>
              <a:t>Prevalence</a:t>
            </a:r>
          </a:p>
          <a:p>
            <a:pPr lvl="1" eaLnBrk="1" hangingPunct="1"/>
            <a:r>
              <a:rPr lang="en-US" altLang="en-US" sz="2400" dirty="0"/>
              <a:t>Detectability</a:t>
            </a:r>
          </a:p>
          <a:p>
            <a:pPr lvl="1" eaLnBrk="1" hangingPunct="1"/>
            <a:r>
              <a:rPr lang="en-US" altLang="en-US" sz="2400" dirty="0"/>
              <a:t>Technical</a:t>
            </a:r>
          </a:p>
        </p:txBody>
      </p:sp>
      <p:sp>
        <p:nvSpPr>
          <p:cNvPr id="7172" name="Slide Number Placeholder 2">
            <a:extLst>
              <a:ext uri="{FF2B5EF4-FFF2-40B4-BE49-F238E27FC236}">
                <a16:creationId xmlns:a16="http://schemas.microsoft.com/office/drawing/2014/main" id="{7A392E43-4F33-4C8E-AD42-04271A45AF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2486AC6-23A0-4DDC-BA06-D8CF02EBFC82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8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  <p:sp>
        <p:nvSpPr>
          <p:cNvPr id="7173" name="Rectangle 1">
            <a:extLst>
              <a:ext uri="{FF2B5EF4-FFF2-40B4-BE49-F238E27FC236}">
                <a16:creationId xmlns:a16="http://schemas.microsoft.com/office/drawing/2014/main" id="{5CA4EEC5-74FA-4A9C-9BD8-8FACEFB08C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7280" y="6455023"/>
            <a:ext cx="6778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hlinkClick r:id="rId2"/>
              </a:rPr>
              <a:t>https://owasp.org/www-project-top-ten/</a:t>
            </a:r>
            <a:endParaRPr lang="en-US" altLang="en-US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0C40BB85-C1E1-4E94-B237-3CF00F29AD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70C0"/>
                </a:solidFill>
              </a:rPr>
              <a:t>Panera Bread – </a:t>
            </a:r>
            <a:r>
              <a:rPr lang="en-US" altLang="en-US" b="1" dirty="0" err="1">
                <a:solidFill>
                  <a:srgbClr val="0070C0"/>
                </a:solidFill>
              </a:rPr>
              <a:t>KrebsOnSecurity</a:t>
            </a:r>
            <a:endParaRPr lang="en-US" altLang="en-US" b="1" dirty="0">
              <a:solidFill>
                <a:srgbClr val="0070C0"/>
              </a:solidFill>
            </a:endParaRPr>
          </a:p>
        </p:txBody>
      </p:sp>
      <p:sp>
        <p:nvSpPr>
          <p:cNvPr id="18435" name="Content Placeholder 2">
            <a:extLst>
              <a:ext uri="{FF2B5EF4-FFF2-40B4-BE49-F238E27FC236}">
                <a16:creationId xmlns:a16="http://schemas.microsoft.com/office/drawing/2014/main" id="{E620CEB5-C87A-46F9-8446-0564F2A454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en-US" sz="2600" dirty="0"/>
              <a:t>Dylan Houlihan reached out to Panera Bread and they said they were aware and were working on it.</a:t>
            </a:r>
          </a:p>
          <a:p>
            <a:pPr lvl="1"/>
            <a:endParaRPr lang="en-US" altLang="en-US" sz="2600" dirty="0"/>
          </a:p>
          <a:p>
            <a:pPr lvl="1"/>
            <a:r>
              <a:rPr lang="en-US" altLang="en-US" sz="2600" dirty="0"/>
              <a:t>8 months later Dylan had not heard anything and the problem still existed so he reached out to Brian Krebs at </a:t>
            </a:r>
            <a:r>
              <a:rPr lang="en-US" altLang="en-US" sz="2600" dirty="0">
                <a:hlinkClick r:id="rId2"/>
              </a:rPr>
              <a:t>https://krebsonsecurity.com</a:t>
            </a:r>
            <a:r>
              <a:rPr lang="en-US" altLang="en-US" sz="2600" dirty="0"/>
              <a:t> </a:t>
            </a:r>
          </a:p>
          <a:p>
            <a:pPr lvl="1"/>
            <a:endParaRPr lang="en-US" altLang="en-US" sz="2600" dirty="0"/>
          </a:p>
          <a:p>
            <a:pPr lvl="1"/>
            <a:r>
              <a:rPr lang="en-US" altLang="en-US" sz="2600" dirty="0"/>
              <a:t>Krebs reached out to them with no response published a blog post about it  </a:t>
            </a:r>
            <a:r>
              <a:rPr lang="en-US" altLang="en-US" sz="2600" dirty="0">
                <a:hlinkClick r:id="rId3"/>
              </a:rPr>
              <a:t>https://krebsonsecurity.com/2018/04/panerabread-com-leaks-millions-of-customer-records/</a:t>
            </a:r>
            <a:r>
              <a:rPr lang="en-US" altLang="en-US" sz="2600" dirty="0"/>
              <a:t> and several newspapers/news channels picked up the story.</a:t>
            </a:r>
          </a:p>
        </p:txBody>
      </p:sp>
      <p:sp>
        <p:nvSpPr>
          <p:cNvPr id="18436" name="Slide Number Placeholder 4">
            <a:extLst>
              <a:ext uri="{FF2B5EF4-FFF2-40B4-BE49-F238E27FC236}">
                <a16:creationId xmlns:a16="http://schemas.microsoft.com/office/drawing/2014/main" id="{20122BAF-A4C3-4020-9BE2-8DF2661C98F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945380D-4CD2-43CA-B89D-EDD9B1E8D202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80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0C40BB85-C1E1-4E94-B237-3CF00F29AD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70C0"/>
                </a:solidFill>
              </a:rPr>
              <a:t>Panera Bread – </a:t>
            </a:r>
            <a:r>
              <a:rPr lang="en-US" altLang="en-US" b="1" dirty="0" err="1">
                <a:solidFill>
                  <a:srgbClr val="0070C0"/>
                </a:solidFill>
              </a:rPr>
              <a:t>KrebsOnSecurity</a:t>
            </a:r>
            <a:endParaRPr lang="en-US" altLang="en-US" b="1" dirty="0">
              <a:solidFill>
                <a:srgbClr val="0070C0"/>
              </a:solidFill>
            </a:endParaRPr>
          </a:p>
        </p:txBody>
      </p:sp>
      <p:sp>
        <p:nvSpPr>
          <p:cNvPr id="18436" name="Slide Number Placeholder 4">
            <a:extLst>
              <a:ext uri="{FF2B5EF4-FFF2-40B4-BE49-F238E27FC236}">
                <a16:creationId xmlns:a16="http://schemas.microsoft.com/office/drawing/2014/main" id="{20122BAF-A4C3-4020-9BE2-8DF2661C98F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945380D-4CD2-43CA-B89D-EDD9B1E8D202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81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E49B2AF-B545-4D97-9A47-149A509DF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696" y="1948816"/>
            <a:ext cx="9979070" cy="405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3062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C1EE9-7AEA-4F6F-92D9-0338758C2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A08: Software and Data Integrity Failures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DA557-7C95-4515-8CC0-545DDD522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defRPr/>
            </a:pPr>
            <a:r>
              <a:rPr lang="en-US" sz="3800" dirty="0"/>
              <a:t>This is a new category added for 2021 and deals with making the assumptions that things are working without verification</a:t>
            </a:r>
          </a:p>
        </p:txBody>
      </p:sp>
    </p:spTree>
    <p:extLst>
      <p:ext uri="{BB962C8B-B14F-4D97-AF65-F5344CB8AC3E}">
        <p14:creationId xmlns:p14="http://schemas.microsoft.com/office/powerpoint/2010/main" val="28226293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19617-647B-478A-A56E-C6D1E55E8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Software and Data Integrity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8FD44-370F-4D87-950C-319C77CFB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800" dirty="0"/>
              <a:t>Relates to code and infrastructure that does not protect against integrity violations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Cloud Servers, Content Delivery Networks (CDNs) and insecure CI/CD pipelines for deployment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Many applications now include auto-update functionality where updates are downloaded without sufficient integrity verification</a:t>
            </a:r>
          </a:p>
        </p:txBody>
      </p:sp>
    </p:spTree>
    <p:extLst>
      <p:ext uri="{BB962C8B-B14F-4D97-AF65-F5344CB8AC3E}">
        <p14:creationId xmlns:p14="http://schemas.microsoft.com/office/powerpoint/2010/main" val="1245549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19617-647B-478A-A56E-C6D1E55E8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How to Prevent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8FD44-370F-4D87-950C-319C77CFB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800" dirty="0"/>
              <a:t>Digital Signatures to validate who created the update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Manage your own internal NPM or NuGet libraries for 3</a:t>
            </a:r>
            <a:r>
              <a:rPr lang="en-US" sz="2800" baseline="30000" dirty="0"/>
              <a:t>rd</a:t>
            </a:r>
            <a:r>
              <a:rPr lang="en-US" sz="2800" dirty="0"/>
              <a:t> party controls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After each deployment calculate a HASH on the files/folders and compare the </a:t>
            </a:r>
            <a:r>
              <a:rPr lang="en-US" sz="2800" dirty="0" err="1"/>
              <a:t>the</a:t>
            </a:r>
            <a:r>
              <a:rPr lang="en-US" sz="2800" dirty="0"/>
              <a:t> HASH that is expected (run this at least once a day)</a:t>
            </a:r>
          </a:p>
        </p:txBody>
      </p:sp>
    </p:spTree>
    <p:extLst>
      <p:ext uri="{BB962C8B-B14F-4D97-AF65-F5344CB8AC3E}">
        <p14:creationId xmlns:p14="http://schemas.microsoft.com/office/powerpoint/2010/main" val="7006547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19617-647B-478A-A56E-C6D1E55E8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How to Prevent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8FD44-370F-4D87-950C-319C77CFB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800" dirty="0"/>
              <a:t>Security and Code Scans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Manual Code Reviews of changes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CI/CD don’t store passwords and </a:t>
            </a:r>
            <a:r>
              <a:rPr lang="en-US" sz="2800"/>
              <a:t>limit access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04393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C1EE9-7AEA-4F6F-92D9-0338758C2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A09: Security Monitoring and Logging Failures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DA557-7C95-4515-8CC0-545DDD522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defRPr/>
            </a:pPr>
            <a:r>
              <a:rPr lang="en-US" sz="3800" dirty="0"/>
              <a:t>Previously known as “Insufficient Logging and Monitoring” this item moves up from #10 to #9</a:t>
            </a:r>
          </a:p>
          <a:p>
            <a:pPr lvl="1">
              <a:defRPr/>
            </a:pPr>
            <a:endParaRPr lang="en-US" sz="3800" dirty="0"/>
          </a:p>
          <a:p>
            <a:pPr lvl="1">
              <a:defRPr/>
            </a:pPr>
            <a:r>
              <a:rPr lang="en-US" sz="3800" dirty="0"/>
              <a:t>This mainly deals with traffic and the health of an application</a:t>
            </a:r>
          </a:p>
          <a:p>
            <a:pPr lvl="1">
              <a:defRPr/>
            </a:pPr>
            <a:endParaRPr lang="en-US" sz="3800" dirty="0"/>
          </a:p>
          <a:p>
            <a:pPr lvl="1">
              <a:defRPr/>
            </a:pP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25774079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19617-647B-478A-A56E-C6D1E55E8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8FD44-370F-4D87-950C-319C77CFB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3600" dirty="0"/>
              <a:t>Capture all traffic and activity to a site</a:t>
            </a:r>
          </a:p>
          <a:p>
            <a:pPr lvl="1"/>
            <a:endParaRPr lang="en-US" sz="3600" dirty="0"/>
          </a:p>
          <a:p>
            <a:pPr lvl="1"/>
            <a:r>
              <a:rPr lang="en-US" sz="3600" dirty="0"/>
              <a:t>Disk Space is cheap log as much as you can offload to another server</a:t>
            </a:r>
          </a:p>
          <a:p>
            <a:pPr lvl="1"/>
            <a:endParaRPr lang="en-US" sz="3600" dirty="0"/>
          </a:p>
          <a:p>
            <a:pPr lvl="1"/>
            <a:r>
              <a:rPr lang="en-US" sz="3600" dirty="0"/>
              <a:t>Never leave the logs on the server in case the server is compromised and altered by the hacker</a:t>
            </a:r>
          </a:p>
        </p:txBody>
      </p:sp>
    </p:spTree>
    <p:extLst>
      <p:ext uri="{BB962C8B-B14F-4D97-AF65-F5344CB8AC3E}">
        <p14:creationId xmlns:p14="http://schemas.microsoft.com/office/powerpoint/2010/main" val="33118473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19617-647B-478A-A56E-C6D1E55E8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8FD44-370F-4D87-950C-319C77CFB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3600" dirty="0"/>
              <a:t>What is the application logging by default?</a:t>
            </a:r>
          </a:p>
          <a:p>
            <a:pPr lvl="1"/>
            <a:r>
              <a:rPr lang="en-US" sz="3600" dirty="0"/>
              <a:t>What should you be logging?</a:t>
            </a:r>
          </a:p>
          <a:p>
            <a:pPr lvl="1"/>
            <a:r>
              <a:rPr lang="en-US" sz="3600" dirty="0"/>
              <a:t>What should you NOT log?</a:t>
            </a:r>
          </a:p>
          <a:p>
            <a:pPr lvl="1"/>
            <a:r>
              <a:rPr lang="en-US" sz="3600" dirty="0"/>
              <a:t>Are the logs stored locally?</a:t>
            </a:r>
          </a:p>
          <a:p>
            <a:pPr lvl="1"/>
            <a:r>
              <a:rPr lang="en-US" sz="3600" dirty="0"/>
              <a:t>Are there any errors?</a:t>
            </a:r>
          </a:p>
        </p:txBody>
      </p:sp>
    </p:spTree>
    <p:extLst>
      <p:ext uri="{BB962C8B-B14F-4D97-AF65-F5344CB8AC3E}">
        <p14:creationId xmlns:p14="http://schemas.microsoft.com/office/powerpoint/2010/main" val="290880294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19617-647B-478A-A56E-C6D1E55E8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What should you NOT log?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8FD44-370F-4D87-950C-319C77CFB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3600" dirty="0"/>
              <a:t>Any Personally Identifiable Information (PII)</a:t>
            </a:r>
          </a:p>
          <a:p>
            <a:pPr lvl="1"/>
            <a:endParaRPr lang="en-US" sz="3600" dirty="0"/>
          </a:p>
          <a:p>
            <a:pPr lvl="1"/>
            <a:r>
              <a:rPr lang="en-US" sz="3600" dirty="0"/>
              <a:t>Credit Cards, Bank Numbers, ….</a:t>
            </a:r>
          </a:p>
          <a:p>
            <a:pPr lvl="1"/>
            <a:endParaRPr lang="en-US" sz="3600" dirty="0"/>
          </a:p>
          <a:p>
            <a:pPr lvl="1"/>
            <a:r>
              <a:rPr lang="en-US" sz="3600" dirty="0"/>
              <a:t>Tokens, Security Keys….</a:t>
            </a:r>
          </a:p>
          <a:p>
            <a:pPr lvl="1"/>
            <a:endParaRPr lang="en-US" sz="3600" dirty="0"/>
          </a:p>
          <a:p>
            <a:pPr lvl="1"/>
            <a:r>
              <a:rPr lang="en-US" sz="3600" dirty="0"/>
              <a:t>Passwords</a:t>
            </a:r>
          </a:p>
        </p:txBody>
      </p:sp>
    </p:spTree>
    <p:extLst>
      <p:ext uri="{BB962C8B-B14F-4D97-AF65-F5344CB8AC3E}">
        <p14:creationId xmlns:p14="http://schemas.microsoft.com/office/powerpoint/2010/main" val="715755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A5F5226C-A342-495B-AD5C-B32F184865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>
                <a:solidFill>
                  <a:srgbClr val="0070C0"/>
                </a:solidFill>
              </a:rPr>
              <a:t>OWASP Top Ten (new in 2021)</a:t>
            </a:r>
          </a:p>
        </p:txBody>
      </p:sp>
      <p:sp>
        <p:nvSpPr>
          <p:cNvPr id="8196" name="Slide Number Placeholder 2">
            <a:extLst>
              <a:ext uri="{FF2B5EF4-FFF2-40B4-BE49-F238E27FC236}">
                <a16:creationId xmlns:a16="http://schemas.microsoft.com/office/drawing/2014/main" id="{C031A73C-805B-4820-8FE7-27815AFBCF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C056F2B-A412-41E4-BD36-A894D44592FA}" type="slidenum">
              <a:rPr lang="en-US" altLang="en-US" smtClean="0">
                <a:solidFill>
                  <a:schemeClr val="accent1"/>
                </a:solidFill>
                <a:latin typeface="Garamond" panose="02020404030301010803" pitchFamily="18" charset="0"/>
              </a:rPr>
              <a:pPr/>
              <a:t>9</a:t>
            </a:fld>
            <a:endParaRPr lang="en-US" altLang="en-US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  <p:sp>
        <p:nvSpPr>
          <p:cNvPr id="8197" name="Rectangle 1">
            <a:extLst>
              <a:ext uri="{FF2B5EF4-FFF2-40B4-BE49-F238E27FC236}">
                <a16:creationId xmlns:a16="http://schemas.microsoft.com/office/drawing/2014/main" id="{A45ADE7B-399A-4C8F-B166-15CD2A7CB4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7280" y="6386453"/>
            <a:ext cx="6778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hlinkClick r:id="rId2"/>
              </a:rPr>
              <a:t>https://owasp.org/www-project-top-ten/</a:t>
            </a:r>
            <a:endParaRPr lang="en-US" altLang="en-US" dirty="0"/>
          </a:p>
        </p:txBody>
      </p:sp>
      <p:pic>
        <p:nvPicPr>
          <p:cNvPr id="20482" name="Picture 2" descr="Mapping">
            <a:extLst>
              <a:ext uri="{FF2B5EF4-FFF2-40B4-BE49-F238E27FC236}">
                <a16:creationId xmlns:a16="http://schemas.microsoft.com/office/drawing/2014/main" id="{268331C9-E5A4-47EE-B15A-995E93637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56" y="2123936"/>
            <a:ext cx="10871767" cy="299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19617-647B-478A-A56E-C6D1E55E8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Types of 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8FD44-370F-4D87-950C-319C77CFB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1"/>
            <a:r>
              <a:rPr lang="en-US" sz="3600" dirty="0"/>
              <a:t>What kind of logging does the code have?</a:t>
            </a:r>
          </a:p>
          <a:p>
            <a:pPr lvl="1"/>
            <a:endParaRPr lang="en-US" sz="3600" dirty="0"/>
          </a:p>
          <a:p>
            <a:pPr lvl="1"/>
            <a:r>
              <a:rPr lang="en-US" sz="3600" dirty="0">
                <a:solidFill>
                  <a:srgbClr val="0070C0"/>
                </a:solidFill>
              </a:rPr>
              <a:t>Exception Logs </a:t>
            </a:r>
            <a:r>
              <a:rPr lang="en-US" sz="3600" dirty="0"/>
              <a:t>– when the application/code crashes unexpectedly</a:t>
            </a:r>
          </a:p>
          <a:p>
            <a:pPr lvl="1"/>
            <a:endParaRPr lang="en-US" sz="3600" dirty="0"/>
          </a:p>
          <a:p>
            <a:pPr lvl="1"/>
            <a:r>
              <a:rPr lang="en-US" sz="3600" dirty="0">
                <a:solidFill>
                  <a:srgbClr val="0070C0"/>
                </a:solidFill>
              </a:rPr>
              <a:t>Audit Logs </a:t>
            </a:r>
            <a:r>
              <a:rPr lang="en-US" sz="3600" dirty="0"/>
              <a:t>– Logging every Page, Event, Transaction, ….</a:t>
            </a:r>
          </a:p>
          <a:p>
            <a:pPr lvl="1"/>
            <a:endParaRPr lang="en-US" sz="3600" dirty="0"/>
          </a:p>
          <a:p>
            <a:pPr lvl="1"/>
            <a:r>
              <a:rPr lang="en-US" sz="3600" dirty="0">
                <a:solidFill>
                  <a:srgbClr val="0070C0"/>
                </a:solidFill>
              </a:rPr>
              <a:t>Usage Logs </a:t>
            </a:r>
            <a:r>
              <a:rPr lang="en-US" sz="3600" dirty="0"/>
              <a:t>– How many times a Page is viewed or a feature is used?</a:t>
            </a:r>
          </a:p>
          <a:p>
            <a:pPr lvl="1"/>
            <a:endParaRPr lang="en-US" sz="3600" dirty="0"/>
          </a:p>
          <a:p>
            <a:pPr lvl="1"/>
            <a:r>
              <a:rPr lang="en-US" sz="3600" dirty="0">
                <a:solidFill>
                  <a:srgbClr val="0070C0"/>
                </a:solidFill>
              </a:rPr>
              <a:t>Security Logs </a:t>
            </a:r>
            <a:r>
              <a:rPr lang="en-US" sz="3600" dirty="0"/>
              <a:t>– Login Success and Failure, Access Denied</a:t>
            </a:r>
          </a:p>
        </p:txBody>
      </p:sp>
    </p:spTree>
    <p:extLst>
      <p:ext uri="{BB962C8B-B14F-4D97-AF65-F5344CB8AC3E}">
        <p14:creationId xmlns:p14="http://schemas.microsoft.com/office/powerpoint/2010/main" val="12536070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19617-647B-478A-A56E-C6D1E55E8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Logging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8FD44-370F-4D87-950C-319C77CFB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3600" dirty="0"/>
              <a:t>Log normal traffic (successful paths)</a:t>
            </a:r>
          </a:p>
          <a:p>
            <a:pPr lvl="1"/>
            <a:endParaRPr lang="en-US" sz="3600" dirty="0"/>
          </a:p>
          <a:p>
            <a:pPr lvl="1"/>
            <a:r>
              <a:rPr lang="en-US" sz="3600" dirty="0"/>
              <a:t>Log any errors</a:t>
            </a:r>
          </a:p>
          <a:p>
            <a:pPr lvl="1"/>
            <a:endParaRPr lang="en-US" sz="3600" dirty="0"/>
          </a:p>
          <a:p>
            <a:pPr lvl="1"/>
            <a:r>
              <a:rPr lang="en-US" sz="3600" dirty="0"/>
              <a:t>Find a tool to manage the Logs</a:t>
            </a:r>
          </a:p>
          <a:p>
            <a:pPr lvl="2"/>
            <a:r>
              <a:rPr lang="en-US" sz="3200" dirty="0"/>
              <a:t>Splunk</a:t>
            </a:r>
          </a:p>
          <a:p>
            <a:pPr lvl="2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741268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19617-647B-478A-A56E-C6D1E55E8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Security 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8FD44-370F-4D87-950C-319C77CFB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sz="4400" dirty="0"/>
              <a:t>Log Logins:</a:t>
            </a:r>
          </a:p>
          <a:p>
            <a:pPr lvl="2"/>
            <a:r>
              <a:rPr lang="en-US" sz="3600" dirty="0"/>
              <a:t>Successful Logins</a:t>
            </a:r>
          </a:p>
          <a:p>
            <a:pPr lvl="2"/>
            <a:r>
              <a:rPr lang="en-US" sz="3600" dirty="0"/>
              <a:t>Failed Logins</a:t>
            </a:r>
          </a:p>
          <a:p>
            <a:pPr lvl="1"/>
            <a:endParaRPr lang="en-US" sz="4000" dirty="0"/>
          </a:p>
          <a:p>
            <a:pPr lvl="1"/>
            <a:r>
              <a:rPr lang="en-US" sz="4000" dirty="0"/>
              <a:t>All warnings and errors should be logged</a:t>
            </a:r>
          </a:p>
          <a:p>
            <a:pPr lvl="1"/>
            <a:endParaRPr lang="en-US" sz="4000" dirty="0"/>
          </a:p>
          <a:p>
            <a:pPr lvl="1"/>
            <a:r>
              <a:rPr lang="en-US" sz="4000" dirty="0"/>
              <a:t>Log abnormal traffic</a:t>
            </a:r>
          </a:p>
        </p:txBody>
      </p:sp>
    </p:spTree>
    <p:extLst>
      <p:ext uri="{BB962C8B-B14F-4D97-AF65-F5344CB8AC3E}">
        <p14:creationId xmlns:p14="http://schemas.microsoft.com/office/powerpoint/2010/main" val="42571867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19617-647B-478A-A56E-C6D1E55E8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8FD44-370F-4D87-950C-319C77CFB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3600" dirty="0"/>
              <a:t>Logging is </a:t>
            </a:r>
            <a:r>
              <a:rPr lang="en-US" sz="3600" b="1" dirty="0">
                <a:solidFill>
                  <a:srgbClr val="FF0000"/>
                </a:solidFill>
              </a:rPr>
              <a:t>WORTHLESS</a:t>
            </a:r>
            <a:r>
              <a:rPr lang="en-US" sz="3600" dirty="0"/>
              <a:t> unless you review the logs</a:t>
            </a:r>
          </a:p>
          <a:p>
            <a:pPr lvl="1"/>
            <a:endParaRPr lang="en-US" sz="3600" dirty="0"/>
          </a:p>
          <a:p>
            <a:pPr lvl="1"/>
            <a:r>
              <a:rPr lang="en-US" sz="3600" dirty="0"/>
              <a:t>Need to review any errors in the system and report them to the development teams daily</a:t>
            </a:r>
          </a:p>
          <a:p>
            <a:pPr lvl="1"/>
            <a:endParaRPr lang="en-US" sz="3600" dirty="0"/>
          </a:p>
          <a:p>
            <a:pPr lvl="1"/>
            <a:r>
              <a:rPr lang="en-US" sz="3600" dirty="0"/>
              <a:t>Need a system to alert on certain thresholds or when certain types of traffic occur</a:t>
            </a:r>
          </a:p>
          <a:p>
            <a:pPr lvl="1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2793410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19617-647B-478A-A56E-C6D1E55E8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How to Prevent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8FD44-370F-4D87-950C-319C77CFB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1"/>
            <a:r>
              <a:rPr lang="en-US" sz="3600" dirty="0"/>
              <a:t>Ensure all login, access control, and server-side input validation failures are logged and flagged as potential hack attempts</a:t>
            </a:r>
          </a:p>
          <a:p>
            <a:pPr lvl="1"/>
            <a:endParaRPr lang="en-US" sz="3600" dirty="0"/>
          </a:p>
          <a:p>
            <a:pPr lvl="1"/>
            <a:r>
              <a:rPr lang="en-US" sz="3600" dirty="0"/>
              <a:t>Ensure that logs are generated in a format that is easily consumed by logging tools</a:t>
            </a:r>
          </a:p>
          <a:p>
            <a:pPr lvl="1"/>
            <a:endParaRPr lang="en-US" sz="3600" dirty="0"/>
          </a:p>
          <a:p>
            <a:pPr lvl="1"/>
            <a:r>
              <a:rPr lang="en-US" sz="3600" dirty="0"/>
              <a:t>Make sure logs are encoded correctly so they are not vulnerably to SQL Injection or XSS</a:t>
            </a:r>
          </a:p>
        </p:txBody>
      </p:sp>
    </p:spTree>
    <p:extLst>
      <p:ext uri="{BB962C8B-B14F-4D97-AF65-F5344CB8AC3E}">
        <p14:creationId xmlns:p14="http://schemas.microsoft.com/office/powerpoint/2010/main" val="30195847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19617-647B-478A-A56E-C6D1E55E8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How to Prevent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8FD44-370F-4D87-950C-319C77CFB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sz="3600" dirty="0"/>
              <a:t>Ensure high-value transactions have a detailed audit trail with integrity controls to prevent tampering or detection such as append-only database tables or blockchain</a:t>
            </a:r>
          </a:p>
          <a:p>
            <a:pPr lvl="1"/>
            <a:endParaRPr lang="en-US" sz="3600" dirty="0"/>
          </a:p>
          <a:p>
            <a:pPr lvl="1"/>
            <a:r>
              <a:rPr lang="en-US" sz="3600" dirty="0"/>
              <a:t>Alerting for suspicious activity should be established and reports/dashboards with he team should be visible to everyone</a:t>
            </a:r>
          </a:p>
        </p:txBody>
      </p:sp>
    </p:spTree>
    <p:extLst>
      <p:ext uri="{BB962C8B-B14F-4D97-AF65-F5344CB8AC3E}">
        <p14:creationId xmlns:p14="http://schemas.microsoft.com/office/powerpoint/2010/main" val="184137482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19617-647B-478A-A56E-C6D1E55E8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How to Prevent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8FD44-370F-4D87-950C-319C77CFB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3600" dirty="0"/>
              <a:t>Create an incident response and recovery plan teams to respond</a:t>
            </a:r>
            <a:r>
              <a:rPr lang="en-US" sz="3600"/>
              <a:t>/react if a hack occurs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2154725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C1EE9-7AEA-4F6F-92D9-0338758C2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A10: Server-Side Request Forgery (SSRF)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DA557-7C95-4515-8CC0-545DDD522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defRPr/>
            </a:pPr>
            <a:r>
              <a:rPr lang="en-US" sz="3800" dirty="0"/>
              <a:t>This was previously on the OWASP top 10 but dropped off in the 2017 list</a:t>
            </a:r>
          </a:p>
          <a:p>
            <a:pPr lvl="1">
              <a:defRPr/>
            </a:pPr>
            <a:endParaRPr lang="en-US" sz="3800" dirty="0"/>
          </a:p>
          <a:p>
            <a:pPr lvl="1">
              <a:defRPr/>
            </a:pPr>
            <a:r>
              <a:rPr lang="en-US" sz="3800" dirty="0"/>
              <a:t>But it is BACK!!!</a:t>
            </a:r>
          </a:p>
        </p:txBody>
      </p:sp>
    </p:spTree>
    <p:extLst>
      <p:ext uri="{BB962C8B-B14F-4D97-AF65-F5344CB8AC3E}">
        <p14:creationId xmlns:p14="http://schemas.microsoft.com/office/powerpoint/2010/main" val="20611275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C1EE9-7AEA-4F6F-92D9-0338758C2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A10: Server-Side Request Forgery (SSRF)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DA557-7C95-4515-8CC0-545DDD522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defRPr/>
            </a:pPr>
            <a:r>
              <a:rPr lang="en-US" sz="3800" dirty="0"/>
              <a:t>SSRF occurs whenever a web application is fetching a remote resource without validating the user-supplied URL.</a:t>
            </a:r>
          </a:p>
          <a:p>
            <a:pPr lvl="1">
              <a:defRPr/>
            </a:pPr>
            <a:endParaRPr lang="en-US" sz="3800" dirty="0"/>
          </a:p>
          <a:p>
            <a:pPr lvl="1">
              <a:defRPr/>
            </a:pPr>
            <a:r>
              <a:rPr lang="en-US" sz="3800" dirty="0"/>
              <a:t>It allows attackers send well crafted requests to return unexpected results or access sites that the user shouldn’t have access</a:t>
            </a:r>
          </a:p>
        </p:txBody>
      </p:sp>
    </p:spTree>
    <p:extLst>
      <p:ext uri="{BB962C8B-B14F-4D97-AF65-F5344CB8AC3E}">
        <p14:creationId xmlns:p14="http://schemas.microsoft.com/office/powerpoint/2010/main" val="159739561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C1EE9-7AEA-4F6F-92D9-0338758C2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A10: Server-Side Request Forgery (SSRF)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DA557-7C95-4515-8CC0-545DDD522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defRPr/>
            </a:pPr>
            <a:r>
              <a:rPr lang="en-US" sz="3800" dirty="0">
                <a:hlinkClick r:id="rId2"/>
              </a:rPr>
              <a:t>https://site.com/users/1234</a:t>
            </a:r>
            <a:endParaRPr lang="en-US" sz="3800" dirty="0"/>
          </a:p>
          <a:p>
            <a:pPr lvl="1">
              <a:defRPr/>
            </a:pPr>
            <a:endParaRPr lang="en-US" sz="3800" dirty="0"/>
          </a:p>
          <a:p>
            <a:pPr lvl="1">
              <a:defRPr/>
            </a:pPr>
            <a:r>
              <a:rPr lang="en-US" sz="3800" dirty="0"/>
              <a:t>If I am not validating this a user could just changing the number and access different user accounts (Panera Bread Hack)</a:t>
            </a:r>
          </a:p>
        </p:txBody>
      </p:sp>
    </p:spTree>
    <p:extLst>
      <p:ext uri="{BB962C8B-B14F-4D97-AF65-F5344CB8AC3E}">
        <p14:creationId xmlns:p14="http://schemas.microsoft.com/office/powerpoint/2010/main" val="607224992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">
  <a:themeElements>
    <a:clrScheme name="OCU - Slides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42BA97"/>
      </a:accent1>
      <a:accent2>
        <a:srgbClr val="014F7D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845960-9F4A-4EBF-986E-2C980A170069}" vid="{1023FB1E-E9F7-4B34-A329-2E9112ECEE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Cyber - Template</Template>
  <TotalTime>1371</TotalTime>
  <Words>4536</Words>
  <Application>Microsoft Macintosh PowerPoint</Application>
  <PresentationFormat>Widescreen</PresentationFormat>
  <Paragraphs>726</Paragraphs>
  <Slides>100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6" baseType="lpstr">
      <vt:lpstr>Calibri</vt:lpstr>
      <vt:lpstr>Calibri Light</vt:lpstr>
      <vt:lpstr>Courier New</vt:lpstr>
      <vt:lpstr>Garamond</vt:lpstr>
      <vt:lpstr>Wingdings 3</vt:lpstr>
      <vt:lpstr>1_Retrospect</vt:lpstr>
      <vt:lpstr>Cybersecurity CSCI 2413     Final Review</vt:lpstr>
      <vt:lpstr>Protocols/Ports</vt:lpstr>
      <vt:lpstr>Types of Hackers</vt:lpstr>
      <vt:lpstr>Penetration Testing (PenTester)</vt:lpstr>
      <vt:lpstr>Penetration Testing Stages</vt:lpstr>
      <vt:lpstr>Penetration Testing Stages</vt:lpstr>
      <vt:lpstr>OWASP</vt:lpstr>
      <vt:lpstr>OWASP Top Ten</vt:lpstr>
      <vt:lpstr>OWASP Top Ten (new in 2021)</vt:lpstr>
      <vt:lpstr>A1: Broken Access Control</vt:lpstr>
      <vt:lpstr>Vulnerabilities</vt:lpstr>
      <vt:lpstr>Web HTTP Methods</vt:lpstr>
      <vt:lpstr>HTTP Status Codes</vt:lpstr>
      <vt:lpstr>How to Prevent</vt:lpstr>
      <vt:lpstr>A2: Cryptographic Failures</vt:lpstr>
      <vt:lpstr>Is the Application Vulnerable?</vt:lpstr>
      <vt:lpstr>Classify Data</vt:lpstr>
      <vt:lpstr>Classify Data</vt:lpstr>
      <vt:lpstr>Transmit Data</vt:lpstr>
      <vt:lpstr>Secure Email</vt:lpstr>
      <vt:lpstr>Credit Cards</vt:lpstr>
      <vt:lpstr>Data Storage</vt:lpstr>
      <vt:lpstr>How to Prevent?</vt:lpstr>
      <vt:lpstr>A03: Injection Attacks</vt:lpstr>
      <vt:lpstr>Is the Application Vulnerable?</vt:lpstr>
      <vt:lpstr>Relational Databases</vt:lpstr>
      <vt:lpstr>Relational Database Options</vt:lpstr>
      <vt:lpstr>MySQL</vt:lpstr>
      <vt:lpstr>Tables, Rows, Columns</vt:lpstr>
      <vt:lpstr>Create, Read, Update, Delete (CRUD)</vt:lpstr>
      <vt:lpstr>READ - SELECT</vt:lpstr>
      <vt:lpstr>WHERE Clause</vt:lpstr>
      <vt:lpstr>WHERE Examples</vt:lpstr>
      <vt:lpstr>CREATE – INSERT INTO</vt:lpstr>
      <vt:lpstr>UPDATE – UPDATE</vt:lpstr>
      <vt:lpstr>DELETE – DELETE</vt:lpstr>
      <vt:lpstr>SQL Query</vt:lpstr>
      <vt:lpstr>How SQL Injection Works</vt:lpstr>
      <vt:lpstr>SQL Injection</vt:lpstr>
      <vt:lpstr>SQL Injection</vt:lpstr>
      <vt:lpstr>A04: Insecure Design (New in 2021)</vt:lpstr>
      <vt:lpstr>What is Secure Design</vt:lpstr>
      <vt:lpstr>What is Secure Design</vt:lpstr>
      <vt:lpstr>Threat Modeling</vt:lpstr>
      <vt:lpstr>Threat Modeling</vt:lpstr>
      <vt:lpstr>Threat Modeling</vt:lpstr>
      <vt:lpstr>Data</vt:lpstr>
      <vt:lpstr>Data Flow</vt:lpstr>
      <vt:lpstr>Security Assessment</vt:lpstr>
      <vt:lpstr>How to Prevent</vt:lpstr>
      <vt:lpstr>How to Prevent</vt:lpstr>
      <vt:lpstr>A05: Security Misconfiguration</vt:lpstr>
      <vt:lpstr>A05: Security Misconfiguration</vt:lpstr>
      <vt:lpstr>Why does this happen?</vt:lpstr>
      <vt:lpstr>How to Prevent</vt:lpstr>
      <vt:lpstr>How to Prevent</vt:lpstr>
      <vt:lpstr>A06: Vulnerable and Outdated Components</vt:lpstr>
      <vt:lpstr>Is my application vulnerable?</vt:lpstr>
      <vt:lpstr>Why does this happen?</vt:lpstr>
      <vt:lpstr>Tools</vt:lpstr>
      <vt:lpstr>NPM</vt:lpstr>
      <vt:lpstr>How to Prevent</vt:lpstr>
      <vt:lpstr>How to Prevent</vt:lpstr>
      <vt:lpstr>A07: Identification and Authentication Failures</vt:lpstr>
      <vt:lpstr>Does your Application?</vt:lpstr>
      <vt:lpstr>How is login validated/manage?</vt:lpstr>
      <vt:lpstr>Credential Stuffing</vt:lpstr>
      <vt:lpstr>Brute Force Attacks/Weak Passwords</vt:lpstr>
      <vt:lpstr>Weak forgot-password process</vt:lpstr>
      <vt:lpstr>Plain text passwords or Encrypted Passwords</vt:lpstr>
      <vt:lpstr>How to fix Broken Authentication?</vt:lpstr>
      <vt:lpstr>Credential Stuffing</vt:lpstr>
      <vt:lpstr>Brute Force Attacks/Weak Passwords</vt:lpstr>
      <vt:lpstr>Brute Force Attacks/Weak Passwords</vt:lpstr>
      <vt:lpstr>Weak forgot-password process</vt:lpstr>
      <vt:lpstr>Weak forgot-password process</vt:lpstr>
      <vt:lpstr>Plain text passwords or Encrypted Passwords</vt:lpstr>
      <vt:lpstr>Session Management</vt:lpstr>
      <vt:lpstr>Session Management</vt:lpstr>
      <vt:lpstr>Panera Bread – KrebsOnSecurity</vt:lpstr>
      <vt:lpstr>Panera Bread – KrebsOnSecurity</vt:lpstr>
      <vt:lpstr>A08: Software and Data Integrity Failures</vt:lpstr>
      <vt:lpstr>Software and Data Integrity</vt:lpstr>
      <vt:lpstr>How to Prevent</vt:lpstr>
      <vt:lpstr>How to Prevent</vt:lpstr>
      <vt:lpstr>A09: Security Monitoring and Logging Failures</vt:lpstr>
      <vt:lpstr>Logging</vt:lpstr>
      <vt:lpstr>Logging</vt:lpstr>
      <vt:lpstr>What should you NOT log?</vt:lpstr>
      <vt:lpstr>Types of Logging</vt:lpstr>
      <vt:lpstr>Logging Rules</vt:lpstr>
      <vt:lpstr>Security Logging</vt:lpstr>
      <vt:lpstr>Monitoring</vt:lpstr>
      <vt:lpstr>How to Prevent</vt:lpstr>
      <vt:lpstr>How to Prevent</vt:lpstr>
      <vt:lpstr>How to Prevent</vt:lpstr>
      <vt:lpstr>A10: Server-Side Request Forgery (SSRF)</vt:lpstr>
      <vt:lpstr>A10: Server-Side Request Forgery (SSRF)</vt:lpstr>
      <vt:lpstr>A10: Server-Side Request Forgery (SSRF)</vt:lpstr>
      <vt:lpstr>How to Prevent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Cybersecurity CSCI 2413</dc:title>
  <dc:creator>Maxwell, Jeff</dc:creator>
  <cp:lastModifiedBy>Jeff Maxwell</cp:lastModifiedBy>
  <cp:revision>32</cp:revision>
  <dcterms:created xsi:type="dcterms:W3CDTF">2022-01-08T18:43:22Z</dcterms:created>
  <dcterms:modified xsi:type="dcterms:W3CDTF">2025-12-08T03:53:59Z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ae119f0-38a6-40fc-810e-ef21eb0d5778_Enabled">
    <vt:lpwstr>true</vt:lpwstr>
  </property>
  <property fmtid="{D5CDD505-2E9C-101B-9397-08002B2CF9AE}" pid="3" name="MSIP_Label_9ae119f0-38a6-40fc-810e-ef21eb0d5778_SetDate">
    <vt:lpwstr>2023-10-10T14:04:47Z</vt:lpwstr>
  </property>
  <property fmtid="{D5CDD505-2E9C-101B-9397-08002B2CF9AE}" pid="4" name="MSIP_Label_9ae119f0-38a6-40fc-810e-ef21eb0d5778_Method">
    <vt:lpwstr>Standard</vt:lpwstr>
  </property>
  <property fmtid="{D5CDD505-2E9C-101B-9397-08002B2CF9AE}" pid="5" name="MSIP_Label_9ae119f0-38a6-40fc-810e-ef21eb0d5778_Name">
    <vt:lpwstr>defa4170-0d19-0005-0004-bc88714345d2</vt:lpwstr>
  </property>
  <property fmtid="{D5CDD505-2E9C-101B-9397-08002B2CF9AE}" pid="6" name="MSIP_Label_9ae119f0-38a6-40fc-810e-ef21eb0d5778_SiteId">
    <vt:lpwstr>51099f15-499b-44d5-a287-ac53ac263895</vt:lpwstr>
  </property>
  <property fmtid="{D5CDD505-2E9C-101B-9397-08002B2CF9AE}" pid="7" name="MSIP_Label_9ae119f0-38a6-40fc-810e-ef21eb0d5778_ActionId">
    <vt:lpwstr>27ee8368-a36f-4494-a74f-047b0fc76336</vt:lpwstr>
  </property>
  <property fmtid="{D5CDD505-2E9C-101B-9397-08002B2CF9AE}" pid="8" name="MSIP_Label_9ae119f0-38a6-40fc-810e-ef21eb0d5778_ContentBits">
    <vt:lpwstr>0</vt:lpwstr>
  </property>
</Properties>
</file>